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D9"/>
    <a:srgbClr val="FFFFCC"/>
    <a:srgbClr val="EAE6CC"/>
    <a:srgbClr val="A73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514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20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25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19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44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10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46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02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36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4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81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7F51F-9298-4084-A051-0E19B2FC9558}" type="datetimeFigureOut">
              <a:rPr lang="en-GB" smtClean="0"/>
              <a:t>01/10/2014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183DC-D2E9-44F6-97C0-7D4C01BECE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12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04248" y="332656"/>
            <a:ext cx="2088232" cy="1224136"/>
          </a:xfrm>
          <a:prstGeom prst="rect">
            <a:avLst/>
          </a:prstGeom>
          <a:solidFill>
            <a:srgbClr val="FF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95253" y="1412776"/>
            <a:ext cx="8136904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Every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year of every course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at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ARU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has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at least 1 representative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and </a:t>
            </a:r>
            <a:r>
              <a:rPr lang="en-GB" sz="2800" b="1" u="sng" dirty="0">
                <a:solidFill>
                  <a:srgbClr val="C00000"/>
                </a:solidFill>
                <a:cs typeface="Arial" pitchFamily="34" charset="0"/>
              </a:rPr>
              <a:t>you </a:t>
            </a:r>
            <a:r>
              <a:rPr lang="en-GB" sz="2800" b="1" u="sng" dirty="0" smtClean="0">
                <a:solidFill>
                  <a:srgbClr val="C00000"/>
                </a:solidFill>
                <a:cs typeface="Arial" pitchFamily="34" charset="0"/>
              </a:rPr>
              <a:t>could be one of those people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! </a:t>
            </a:r>
            <a:endParaRPr lang="en-GB" sz="2800" b="1" dirty="0">
              <a:solidFill>
                <a:srgbClr val="C00000"/>
              </a:solidFill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900" b="1" dirty="0" smtClean="0">
              <a:solidFill>
                <a:srgbClr val="C00000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Being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a Course Rep is a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great </a:t>
            </a:r>
            <a:r>
              <a:rPr lang="en-GB" sz="2800" b="1" dirty="0">
                <a:solidFill>
                  <a:srgbClr val="C00000"/>
                </a:solidFill>
                <a:cs typeface="Arial" pitchFamily="34" charset="0"/>
              </a:rPr>
              <a:t>opportunity to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make the student voice heard &amp;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help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make your course the best it can be </a:t>
            </a:r>
            <a:r>
              <a:rPr lang="en-GB" sz="2800" b="1" dirty="0" smtClean="0">
                <a:solidFill>
                  <a:srgbClr val="C00000"/>
                </a:solidFill>
                <a:cs typeface="Arial" pitchFamily="34" charset="0"/>
              </a:rPr>
              <a:t>whilst gaining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key employability skills. </a:t>
            </a:r>
            <a:endParaRPr lang="en-GB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7301" y="3861048"/>
            <a:ext cx="72728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Nominations open NOW &amp; close 16</a:t>
            </a:r>
            <a:r>
              <a:rPr lang="en-GB" sz="2400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October</a:t>
            </a:r>
          </a:p>
          <a:p>
            <a:pPr algn="ctr"/>
            <a:r>
              <a:rPr lang="en-GB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Voting takes place 20</a:t>
            </a:r>
            <a:r>
              <a:rPr lang="en-GB" sz="2400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– 24</a:t>
            </a:r>
            <a:r>
              <a:rPr lang="en-GB" sz="2400" b="1" baseline="30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October</a:t>
            </a:r>
          </a:p>
          <a:p>
            <a:pPr algn="ctr"/>
            <a:r>
              <a:rPr lang="en-GB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Nominate yourself or suggest a friend at: </a:t>
            </a:r>
            <a:r>
              <a:rPr lang="en-GB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www.angliastudent.com/stand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544522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information contact</a:t>
            </a:r>
          </a:p>
          <a:p>
            <a:pPr algn="ctr"/>
            <a:r>
              <a:rPr lang="en-GB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Louise Bryant: </a:t>
            </a:r>
            <a:r>
              <a:rPr lang="en-GB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l.bryant@angliastudent.com</a:t>
            </a:r>
          </a:p>
        </p:txBody>
      </p:sp>
    </p:spTree>
    <p:extLst>
      <p:ext uri="{BB962C8B-B14F-4D97-AF65-F5344CB8AC3E}">
        <p14:creationId xmlns:p14="http://schemas.microsoft.com/office/powerpoint/2010/main" val="1615242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Anglia Ruskin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Stepney, Guy (SU)</dc:creator>
  <cp:lastModifiedBy>Louise Bryant</cp:lastModifiedBy>
  <cp:revision>9</cp:revision>
  <dcterms:created xsi:type="dcterms:W3CDTF">2013-09-23T13:13:19Z</dcterms:created>
  <dcterms:modified xsi:type="dcterms:W3CDTF">2014-10-01T15:23:46Z</dcterms:modified>
</cp:coreProperties>
</file>