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D9"/>
    <a:srgbClr val="FFFFCC"/>
    <a:srgbClr val="EAE6CC"/>
    <a:srgbClr val="A73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514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20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25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19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44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10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46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02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36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84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81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12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804248" y="332656"/>
            <a:ext cx="2088232" cy="1224136"/>
          </a:xfrm>
          <a:prstGeom prst="rect">
            <a:avLst/>
          </a:prstGeom>
          <a:solidFill>
            <a:srgbClr val="FFFF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7301" y="407707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Nominations and voting will be in class by Friday 24</a:t>
            </a:r>
            <a:r>
              <a:rPr lang="en-GB" sz="2400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GB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October – speak to your Course Leader to nominate yourself!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5373216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 more information contact</a:t>
            </a:r>
          </a:p>
          <a:p>
            <a:pPr algn="ctr"/>
            <a:r>
              <a:rPr lang="en-GB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Louise Bryant: </a:t>
            </a:r>
            <a:r>
              <a:rPr lang="en-GB" sz="2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l.bryant@angliastudent.com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5253" y="1547788"/>
            <a:ext cx="8136904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rgbClr val="C00000"/>
                </a:solidFill>
                <a:cs typeface="Arial" pitchFamily="34" charset="0"/>
              </a:rPr>
              <a:t>Every 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year of every course </a:t>
            </a:r>
            <a:r>
              <a:rPr lang="en-GB" sz="2800" b="1" dirty="0">
                <a:solidFill>
                  <a:srgbClr val="C00000"/>
                </a:solidFill>
                <a:cs typeface="Arial" pitchFamily="34" charset="0"/>
              </a:rPr>
              <a:t>at 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ARU </a:t>
            </a:r>
            <a:r>
              <a:rPr lang="en-GB" sz="2800" b="1" dirty="0">
                <a:solidFill>
                  <a:srgbClr val="C00000"/>
                </a:solidFill>
                <a:cs typeface="Arial" pitchFamily="34" charset="0"/>
              </a:rPr>
              <a:t>has 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at least 1 representative </a:t>
            </a:r>
            <a:r>
              <a:rPr lang="en-GB" sz="2800" b="1" dirty="0">
                <a:solidFill>
                  <a:srgbClr val="C00000"/>
                </a:solidFill>
                <a:cs typeface="Arial" pitchFamily="34" charset="0"/>
              </a:rPr>
              <a:t>and </a:t>
            </a:r>
            <a:r>
              <a:rPr lang="en-GB" sz="2800" b="1" u="sng" dirty="0">
                <a:solidFill>
                  <a:srgbClr val="C00000"/>
                </a:solidFill>
                <a:cs typeface="Arial" pitchFamily="34" charset="0"/>
              </a:rPr>
              <a:t>you </a:t>
            </a:r>
            <a:r>
              <a:rPr lang="en-GB" sz="2800" b="1" u="sng" dirty="0" smtClean="0">
                <a:solidFill>
                  <a:srgbClr val="C00000"/>
                </a:solidFill>
                <a:cs typeface="Arial" pitchFamily="34" charset="0"/>
              </a:rPr>
              <a:t>could be one of those people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! </a:t>
            </a:r>
            <a:endParaRPr lang="en-GB" sz="2800" b="1" dirty="0">
              <a:solidFill>
                <a:srgbClr val="C00000"/>
              </a:solidFill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Being </a:t>
            </a:r>
            <a:r>
              <a:rPr lang="en-GB" sz="2800" b="1" dirty="0">
                <a:solidFill>
                  <a:srgbClr val="C00000"/>
                </a:solidFill>
                <a:cs typeface="Arial" pitchFamily="34" charset="0"/>
              </a:rPr>
              <a:t>a Course Rep is a 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great </a:t>
            </a:r>
            <a:r>
              <a:rPr lang="en-GB" sz="2800" b="1" dirty="0">
                <a:solidFill>
                  <a:srgbClr val="C00000"/>
                </a:solidFill>
                <a:cs typeface="Arial" pitchFamily="34" charset="0"/>
              </a:rPr>
              <a:t>opportunity to 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make the student voice heard &amp; 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help </a:t>
            </a:r>
            <a:r>
              <a:rPr lang="en-GB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make your course the best it can be 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whilst gaining </a:t>
            </a:r>
            <a:r>
              <a:rPr lang="en-GB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key employability skills.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242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Anglia Ruskin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Stepney, Guy (SU)</dc:creator>
  <cp:lastModifiedBy>Louise Bryant</cp:lastModifiedBy>
  <cp:revision>8</cp:revision>
  <dcterms:created xsi:type="dcterms:W3CDTF">2013-09-23T13:13:19Z</dcterms:created>
  <dcterms:modified xsi:type="dcterms:W3CDTF">2014-10-01T15:24:06Z</dcterms:modified>
</cp:coreProperties>
</file>