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8"/>
  </p:notesMasterIdLst>
  <p:handoutMasterIdLst>
    <p:handoutMasterId r:id="rId9"/>
  </p:handoutMasterIdLst>
  <p:sldIdLst>
    <p:sldId id="256" r:id="rId5"/>
    <p:sldId id="258" r:id="rId6"/>
    <p:sldId id="257" r:id="rId7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160" userDrawn="1">
          <p15:clr>
            <a:srgbClr val="A4A3A4"/>
          </p15:clr>
        </p15:guide>
        <p15:guide id="3" orient="horz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B800"/>
    <a:srgbClr val="474B53"/>
    <a:srgbClr val="191E28"/>
    <a:srgbClr val="DF3A42"/>
    <a:srgbClr val="E75B2B"/>
    <a:srgbClr val="F47200"/>
    <a:srgbClr val="E28D17"/>
    <a:srgbClr val="D5A300"/>
    <a:srgbClr val="A1AF10"/>
    <a:srgbClr val="77B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6" autoAdjust="0"/>
    <p:restoredTop sz="94635" autoAdjust="0"/>
  </p:normalViewPr>
  <p:slideViewPr>
    <p:cSldViewPr snapToGrid="0" showGuides="1">
      <p:cViewPr varScale="1">
        <p:scale>
          <a:sx n="52" d="100"/>
          <a:sy n="52" d="100"/>
        </p:scale>
        <p:origin x="1216" y="48"/>
      </p:cViewPr>
      <p:guideLst>
        <p:guide pos="2160"/>
        <p:guide orient="horz"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68" d="100"/>
          <a:sy n="68" d="100"/>
        </p:scale>
        <p:origin x="328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067B92-5FA6-4934-A7EE-85F70C76AE22}" type="doc">
      <dgm:prSet loTypeId="urn:microsoft.com/office/officeart/2005/8/layout/lProcess3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C2D37A11-2D68-452B-8A0C-485420EA4EF5}">
      <dgm:prSet phldrT="[Text]"/>
      <dgm:spPr>
        <a:solidFill>
          <a:srgbClr val="409D45"/>
        </a:solidFill>
        <a:ln>
          <a:noFill/>
        </a:ln>
      </dgm:spPr>
      <dgm:t>
        <a:bodyPr/>
        <a:lstStyle/>
        <a:p>
          <a:r>
            <a:rPr lang="en-US" dirty="0" smtClean="0"/>
            <a:t>Who are you targeting? </a:t>
          </a:r>
          <a:endParaRPr lang="en-US" dirty="0"/>
        </a:p>
      </dgm:t>
    </dgm:pt>
    <dgm:pt modelId="{15B2C3DC-664B-4B1E-ACB2-4B49F2C6F3F6}" type="parTrans" cxnId="{A21CCB88-2F11-4F82-81A5-8CACA55080B4}">
      <dgm:prSet/>
      <dgm:spPr/>
      <dgm:t>
        <a:bodyPr/>
        <a:lstStyle/>
        <a:p>
          <a:endParaRPr lang="en-US"/>
        </a:p>
      </dgm:t>
    </dgm:pt>
    <dgm:pt modelId="{4592DC8E-8DD8-461F-95DB-CE4BD519A4BB}" type="sibTrans" cxnId="{A21CCB88-2F11-4F82-81A5-8CACA55080B4}">
      <dgm:prSet/>
      <dgm:spPr/>
      <dgm:t>
        <a:bodyPr/>
        <a:lstStyle/>
        <a:p>
          <a:endParaRPr lang="en-US"/>
        </a:p>
      </dgm:t>
    </dgm:pt>
    <dgm:pt modelId="{44BE0C5D-7A79-4FB7-AA15-FC5E5AA89E18}">
      <dgm:prSet phldrT="[Text]" custT="1"/>
      <dgm:spPr/>
      <dgm:t>
        <a:bodyPr/>
        <a:lstStyle/>
        <a:p>
          <a:endParaRPr lang="en-US" sz="1000" dirty="0">
            <a:solidFill>
              <a:schemeClr val="tx2">
                <a:lumMod val="90000"/>
                <a:lumOff val="10000"/>
              </a:schemeClr>
            </a:solidFill>
          </a:endParaRPr>
        </a:p>
      </dgm:t>
    </dgm:pt>
    <dgm:pt modelId="{8D38D6C0-26B1-4A1F-8907-9B40968FDA78}" type="parTrans" cxnId="{75B954F6-B9CB-4510-9963-8DBDEEF021D5}">
      <dgm:prSet/>
      <dgm:spPr/>
      <dgm:t>
        <a:bodyPr/>
        <a:lstStyle/>
        <a:p>
          <a:endParaRPr lang="en-US"/>
        </a:p>
      </dgm:t>
    </dgm:pt>
    <dgm:pt modelId="{84BC27FE-4FF1-484B-9AED-DD1B87E2C1D4}" type="sibTrans" cxnId="{75B954F6-B9CB-4510-9963-8DBDEEF021D5}">
      <dgm:prSet/>
      <dgm:spPr/>
      <dgm:t>
        <a:bodyPr/>
        <a:lstStyle/>
        <a:p>
          <a:endParaRPr lang="en-US"/>
        </a:p>
      </dgm:t>
    </dgm:pt>
    <dgm:pt modelId="{B628E3AC-AE35-4D88-B885-2B195E818BAB}">
      <dgm:prSet phldrT="[Text]"/>
      <dgm:spPr>
        <a:ln>
          <a:noFill/>
        </a:ln>
      </dgm:spPr>
      <dgm:t>
        <a:bodyPr/>
        <a:lstStyle/>
        <a:p>
          <a:r>
            <a:rPr lang="en-US" dirty="0" smtClean="0"/>
            <a:t>How, what media are you using?</a:t>
          </a:r>
          <a:endParaRPr lang="en-US" dirty="0"/>
        </a:p>
      </dgm:t>
    </dgm:pt>
    <dgm:pt modelId="{A8AECAD3-FDEF-4403-9CFB-738F3BD3E2A5}" type="parTrans" cxnId="{F2E22FC0-003E-443E-91D4-9EEC6E168C58}">
      <dgm:prSet/>
      <dgm:spPr/>
      <dgm:t>
        <a:bodyPr/>
        <a:lstStyle/>
        <a:p>
          <a:endParaRPr lang="en-US"/>
        </a:p>
      </dgm:t>
    </dgm:pt>
    <dgm:pt modelId="{6B5BD7F2-4225-4D20-8452-26318055FCB3}" type="sibTrans" cxnId="{F2E22FC0-003E-443E-91D4-9EEC6E168C58}">
      <dgm:prSet/>
      <dgm:spPr/>
      <dgm:t>
        <a:bodyPr/>
        <a:lstStyle/>
        <a:p>
          <a:endParaRPr lang="en-US"/>
        </a:p>
      </dgm:t>
    </dgm:pt>
    <dgm:pt modelId="{46F1524E-9590-4637-8FCA-690E10900C58}">
      <dgm:prSet phldrT="[Text]" custT="1"/>
      <dgm:spPr/>
      <dgm:t>
        <a:bodyPr/>
        <a:lstStyle/>
        <a:p>
          <a:endParaRPr lang="en-US" sz="1000" dirty="0" smtClean="0">
            <a:solidFill>
              <a:schemeClr val="tx2">
                <a:lumMod val="90000"/>
                <a:lumOff val="10000"/>
              </a:schemeClr>
            </a:solidFill>
          </a:endParaRPr>
        </a:p>
      </dgm:t>
    </dgm:pt>
    <dgm:pt modelId="{5BF65BA5-E43F-4255-9F61-97FB70F0EEDE}" type="parTrans" cxnId="{C6CFE151-33D3-4E28-8494-4F417DB2F1FD}">
      <dgm:prSet/>
      <dgm:spPr/>
      <dgm:t>
        <a:bodyPr/>
        <a:lstStyle/>
        <a:p>
          <a:endParaRPr lang="en-US"/>
        </a:p>
      </dgm:t>
    </dgm:pt>
    <dgm:pt modelId="{B2E3523E-43C8-4B7F-AAA0-3718C34C99A7}" type="sibTrans" cxnId="{C6CFE151-33D3-4E28-8494-4F417DB2F1FD}">
      <dgm:prSet/>
      <dgm:spPr/>
      <dgm:t>
        <a:bodyPr/>
        <a:lstStyle/>
        <a:p>
          <a:endParaRPr lang="en-US"/>
        </a:p>
      </dgm:t>
    </dgm:pt>
    <dgm:pt modelId="{492A19A2-56C8-4CF2-9B04-98FE4BEF5A96}">
      <dgm:prSet phldrT="[Text]"/>
      <dgm:spPr>
        <a:ln>
          <a:noFill/>
        </a:ln>
      </dgm:spPr>
      <dgm:t>
        <a:bodyPr/>
        <a:lstStyle/>
        <a:p>
          <a:r>
            <a:rPr lang="en-US" dirty="0" smtClean="0"/>
            <a:t>What, what are you saying?</a:t>
          </a:r>
          <a:endParaRPr lang="en-US" dirty="0"/>
        </a:p>
      </dgm:t>
    </dgm:pt>
    <dgm:pt modelId="{A255A885-923C-4C00-A347-10738F4581C0}" type="parTrans" cxnId="{CAF49BA7-FDFA-4945-BF8A-6DCD28EF329E}">
      <dgm:prSet/>
      <dgm:spPr/>
      <dgm:t>
        <a:bodyPr/>
        <a:lstStyle/>
        <a:p>
          <a:endParaRPr lang="en-US"/>
        </a:p>
      </dgm:t>
    </dgm:pt>
    <dgm:pt modelId="{937DF71C-3883-44BD-8520-89DA7DDE6B6A}" type="sibTrans" cxnId="{CAF49BA7-FDFA-4945-BF8A-6DCD28EF329E}">
      <dgm:prSet/>
      <dgm:spPr/>
      <dgm:t>
        <a:bodyPr/>
        <a:lstStyle/>
        <a:p>
          <a:endParaRPr lang="en-US"/>
        </a:p>
      </dgm:t>
    </dgm:pt>
    <dgm:pt modelId="{DCA500D4-711B-4E57-B628-D67A1F9D1896}">
      <dgm:prSet phldrT="[Text]" custT="1"/>
      <dgm:spPr/>
      <dgm:t>
        <a:bodyPr/>
        <a:lstStyle/>
        <a:p>
          <a:endParaRPr lang="en-US" sz="1000" dirty="0" smtClean="0">
            <a:solidFill>
              <a:schemeClr val="tx2">
                <a:lumMod val="90000"/>
                <a:lumOff val="10000"/>
              </a:schemeClr>
            </a:solidFill>
          </a:endParaRPr>
        </a:p>
      </dgm:t>
    </dgm:pt>
    <dgm:pt modelId="{65C18AE5-574A-4726-A225-139A41934E02}" type="parTrans" cxnId="{58966703-A899-4587-89E2-E5C9BE481498}">
      <dgm:prSet/>
      <dgm:spPr/>
      <dgm:t>
        <a:bodyPr/>
        <a:lstStyle/>
        <a:p>
          <a:endParaRPr lang="en-US"/>
        </a:p>
      </dgm:t>
    </dgm:pt>
    <dgm:pt modelId="{D0C98A27-C786-4F9D-B884-A9973765818C}" type="sibTrans" cxnId="{58966703-A899-4587-89E2-E5C9BE481498}">
      <dgm:prSet/>
      <dgm:spPr/>
      <dgm:t>
        <a:bodyPr/>
        <a:lstStyle/>
        <a:p>
          <a:endParaRPr lang="en-US"/>
        </a:p>
      </dgm:t>
    </dgm:pt>
    <dgm:pt modelId="{9367B807-020A-4825-B4AA-1F8EC657FFE5}">
      <dgm:prSet phldrT="[Text]" custT="1"/>
      <dgm:spPr/>
      <dgm:t>
        <a:bodyPr/>
        <a:lstStyle/>
        <a:p>
          <a:endParaRPr lang="en-US" sz="1000" dirty="0">
            <a:solidFill>
              <a:schemeClr val="tx2">
                <a:lumMod val="90000"/>
                <a:lumOff val="10000"/>
              </a:schemeClr>
            </a:solidFill>
          </a:endParaRPr>
        </a:p>
      </dgm:t>
    </dgm:pt>
    <dgm:pt modelId="{31D163B1-60BA-4C84-997A-6A4017F16E94}" type="parTrans" cxnId="{82AF0B62-456B-4C74-9F39-B55C6DA15625}">
      <dgm:prSet/>
      <dgm:spPr/>
      <dgm:t>
        <a:bodyPr/>
        <a:lstStyle/>
        <a:p>
          <a:endParaRPr lang="en-US"/>
        </a:p>
      </dgm:t>
    </dgm:pt>
    <dgm:pt modelId="{FC1C7100-8E3A-45DC-9D7E-1FB5DEFF9AF3}" type="sibTrans" cxnId="{82AF0B62-456B-4C74-9F39-B55C6DA15625}">
      <dgm:prSet/>
      <dgm:spPr/>
      <dgm:t>
        <a:bodyPr/>
        <a:lstStyle/>
        <a:p>
          <a:endParaRPr lang="en-US"/>
        </a:p>
      </dgm:t>
    </dgm:pt>
    <dgm:pt modelId="{A6D9DB90-D180-455A-921E-351504170F6F}">
      <dgm:prSet phldrT="[Text]" custT="1"/>
      <dgm:spPr/>
      <dgm:t>
        <a:bodyPr/>
        <a:lstStyle/>
        <a:p>
          <a:endParaRPr lang="en-US" sz="1000" dirty="0">
            <a:solidFill>
              <a:schemeClr val="tx2">
                <a:lumMod val="90000"/>
                <a:lumOff val="10000"/>
              </a:schemeClr>
            </a:solidFill>
          </a:endParaRPr>
        </a:p>
      </dgm:t>
    </dgm:pt>
    <dgm:pt modelId="{DED82D3A-EA54-48FC-8A75-A61BA5251546}" type="parTrans" cxnId="{25CFE7C2-58F8-43F6-BFA3-A9C13FAABA82}">
      <dgm:prSet/>
      <dgm:spPr/>
      <dgm:t>
        <a:bodyPr/>
        <a:lstStyle/>
        <a:p>
          <a:endParaRPr lang="en-US"/>
        </a:p>
      </dgm:t>
    </dgm:pt>
    <dgm:pt modelId="{A952BD4C-DFA5-4FB0-B388-515766F6A9EC}" type="sibTrans" cxnId="{25CFE7C2-58F8-43F6-BFA3-A9C13FAABA82}">
      <dgm:prSet/>
      <dgm:spPr/>
      <dgm:t>
        <a:bodyPr/>
        <a:lstStyle/>
        <a:p>
          <a:endParaRPr lang="en-US"/>
        </a:p>
      </dgm:t>
    </dgm:pt>
    <dgm:pt modelId="{2D3B4172-1B11-40B3-8A1A-66A0B0B4EEEA}">
      <dgm:prSet phldrT="[Text]" custT="1"/>
      <dgm:spPr/>
      <dgm:t>
        <a:bodyPr/>
        <a:lstStyle/>
        <a:p>
          <a:endParaRPr lang="en-US" sz="1000" dirty="0">
            <a:solidFill>
              <a:schemeClr val="tx2">
                <a:lumMod val="90000"/>
                <a:lumOff val="10000"/>
              </a:schemeClr>
            </a:solidFill>
          </a:endParaRPr>
        </a:p>
      </dgm:t>
    </dgm:pt>
    <dgm:pt modelId="{8413045D-1AFC-4406-A1C6-E35520D0CB51}" type="parTrans" cxnId="{91B3DDBD-3BEB-4992-BCED-5CBF67E73252}">
      <dgm:prSet/>
      <dgm:spPr/>
      <dgm:t>
        <a:bodyPr/>
        <a:lstStyle/>
        <a:p>
          <a:endParaRPr lang="en-US"/>
        </a:p>
      </dgm:t>
    </dgm:pt>
    <dgm:pt modelId="{F4840E80-6658-491E-A702-D23737594A2C}" type="sibTrans" cxnId="{91B3DDBD-3BEB-4992-BCED-5CBF67E73252}">
      <dgm:prSet/>
      <dgm:spPr/>
      <dgm:t>
        <a:bodyPr/>
        <a:lstStyle/>
        <a:p>
          <a:endParaRPr lang="en-US"/>
        </a:p>
      </dgm:t>
    </dgm:pt>
    <dgm:pt modelId="{FC00A278-40F2-4D4D-8E6D-2F1798854301}">
      <dgm:prSet phldrT="[Text]" custT="1"/>
      <dgm:spPr/>
      <dgm:t>
        <a:bodyPr/>
        <a:lstStyle/>
        <a:p>
          <a:endParaRPr lang="en-US" sz="1000" dirty="0">
            <a:solidFill>
              <a:schemeClr val="tx2">
                <a:lumMod val="90000"/>
                <a:lumOff val="10000"/>
              </a:schemeClr>
            </a:solidFill>
          </a:endParaRPr>
        </a:p>
      </dgm:t>
    </dgm:pt>
    <dgm:pt modelId="{43F5A499-7ADF-4C4B-9D09-24F2509BB86C}" type="parTrans" cxnId="{9DD4F162-0BBC-44B9-9A87-D6C8EE1A6A4F}">
      <dgm:prSet/>
      <dgm:spPr/>
      <dgm:t>
        <a:bodyPr/>
        <a:lstStyle/>
        <a:p>
          <a:endParaRPr lang="en-US"/>
        </a:p>
      </dgm:t>
    </dgm:pt>
    <dgm:pt modelId="{44998A5E-D57B-4EB5-9FAA-41D7E63B5B44}" type="sibTrans" cxnId="{9DD4F162-0BBC-44B9-9A87-D6C8EE1A6A4F}">
      <dgm:prSet/>
      <dgm:spPr/>
      <dgm:t>
        <a:bodyPr/>
        <a:lstStyle/>
        <a:p>
          <a:endParaRPr lang="en-US"/>
        </a:p>
      </dgm:t>
    </dgm:pt>
    <dgm:pt modelId="{59E4508B-8190-4E15-B6F1-0425243DFBA2}">
      <dgm:prSet phldrT="[Text]" custT="1"/>
      <dgm:spPr/>
      <dgm:t>
        <a:bodyPr/>
        <a:lstStyle/>
        <a:p>
          <a:endParaRPr lang="en-US" sz="1000" dirty="0">
            <a:solidFill>
              <a:schemeClr val="tx2">
                <a:lumMod val="90000"/>
                <a:lumOff val="10000"/>
              </a:schemeClr>
            </a:solidFill>
          </a:endParaRPr>
        </a:p>
      </dgm:t>
    </dgm:pt>
    <dgm:pt modelId="{0A5B8D85-A984-4729-9191-00E3CAF28682}" type="parTrans" cxnId="{C5082717-C547-4C82-AA58-CA57CA5AD7A7}">
      <dgm:prSet/>
      <dgm:spPr/>
      <dgm:t>
        <a:bodyPr/>
        <a:lstStyle/>
        <a:p>
          <a:endParaRPr lang="en-US"/>
        </a:p>
      </dgm:t>
    </dgm:pt>
    <dgm:pt modelId="{1537D9EA-2BA3-495C-8B17-69605208B0A3}" type="sibTrans" cxnId="{C5082717-C547-4C82-AA58-CA57CA5AD7A7}">
      <dgm:prSet/>
      <dgm:spPr/>
      <dgm:t>
        <a:bodyPr/>
        <a:lstStyle/>
        <a:p>
          <a:endParaRPr lang="en-US"/>
        </a:p>
      </dgm:t>
    </dgm:pt>
    <dgm:pt modelId="{F2DAB2CF-C3CE-4029-A80B-76DDCDAD7DF6}">
      <dgm:prSet phldrT="[Text]" custT="1"/>
      <dgm:spPr/>
      <dgm:t>
        <a:bodyPr/>
        <a:lstStyle/>
        <a:p>
          <a:endParaRPr lang="en-US" sz="1000" dirty="0" smtClean="0">
            <a:solidFill>
              <a:schemeClr val="tx2">
                <a:lumMod val="90000"/>
                <a:lumOff val="10000"/>
              </a:schemeClr>
            </a:solidFill>
          </a:endParaRPr>
        </a:p>
      </dgm:t>
    </dgm:pt>
    <dgm:pt modelId="{7577E127-7C3F-44EF-89FB-4FFAA545D806}" type="parTrans" cxnId="{FE1701D9-6489-443B-80A1-D25F70BA9A63}">
      <dgm:prSet/>
      <dgm:spPr/>
      <dgm:t>
        <a:bodyPr/>
        <a:lstStyle/>
        <a:p>
          <a:endParaRPr lang="en-US"/>
        </a:p>
      </dgm:t>
    </dgm:pt>
    <dgm:pt modelId="{B008C080-F7B0-49F6-819C-1F9B58E0A2A3}" type="sibTrans" cxnId="{FE1701D9-6489-443B-80A1-D25F70BA9A63}">
      <dgm:prSet/>
      <dgm:spPr/>
      <dgm:t>
        <a:bodyPr/>
        <a:lstStyle/>
        <a:p>
          <a:endParaRPr lang="en-US"/>
        </a:p>
      </dgm:t>
    </dgm:pt>
    <dgm:pt modelId="{5166107E-5045-4AB7-BCEC-5578E5C85BC3}">
      <dgm:prSet phldrT="[Text]" custT="1"/>
      <dgm:spPr/>
      <dgm:t>
        <a:bodyPr/>
        <a:lstStyle/>
        <a:p>
          <a:endParaRPr lang="en-US" sz="1000" dirty="0">
            <a:solidFill>
              <a:schemeClr val="tx2">
                <a:lumMod val="90000"/>
                <a:lumOff val="10000"/>
              </a:schemeClr>
            </a:solidFill>
          </a:endParaRPr>
        </a:p>
      </dgm:t>
    </dgm:pt>
    <dgm:pt modelId="{1CDD1B7E-2822-4945-897F-68B15FE428B6}" type="sibTrans" cxnId="{00833821-8E13-416C-BEF0-3F480E20F812}">
      <dgm:prSet/>
      <dgm:spPr/>
      <dgm:t>
        <a:bodyPr/>
        <a:lstStyle/>
        <a:p>
          <a:endParaRPr lang="en-US"/>
        </a:p>
      </dgm:t>
    </dgm:pt>
    <dgm:pt modelId="{FD6C9752-89B7-40FD-B4D5-7AA14253203C}" type="parTrans" cxnId="{00833821-8E13-416C-BEF0-3F480E20F812}">
      <dgm:prSet/>
      <dgm:spPr/>
      <dgm:t>
        <a:bodyPr/>
        <a:lstStyle/>
        <a:p>
          <a:endParaRPr lang="en-US"/>
        </a:p>
      </dgm:t>
    </dgm:pt>
    <dgm:pt modelId="{8515F5CC-D5D0-4513-A8C9-954B063B92FD}">
      <dgm:prSet phldrT="[Text]" custT="1"/>
      <dgm:spPr/>
      <dgm:t>
        <a:bodyPr/>
        <a:lstStyle/>
        <a:p>
          <a:endParaRPr lang="en-US" sz="1000" dirty="0">
            <a:solidFill>
              <a:schemeClr val="tx2">
                <a:lumMod val="90000"/>
                <a:lumOff val="10000"/>
              </a:schemeClr>
            </a:solidFill>
          </a:endParaRPr>
        </a:p>
      </dgm:t>
    </dgm:pt>
    <dgm:pt modelId="{A25399ED-E31F-4824-88EC-BBEDC7A4413D}" type="sibTrans" cxnId="{E7066595-5E2D-428E-AE33-132FF75163C6}">
      <dgm:prSet/>
      <dgm:spPr/>
      <dgm:t>
        <a:bodyPr/>
        <a:lstStyle/>
        <a:p>
          <a:endParaRPr lang="en-US"/>
        </a:p>
      </dgm:t>
    </dgm:pt>
    <dgm:pt modelId="{CF6BACE8-1A28-4DC0-B21A-527C6D9BA583}" type="parTrans" cxnId="{E7066595-5E2D-428E-AE33-132FF75163C6}">
      <dgm:prSet/>
      <dgm:spPr/>
      <dgm:t>
        <a:bodyPr/>
        <a:lstStyle/>
        <a:p>
          <a:endParaRPr lang="en-US"/>
        </a:p>
      </dgm:t>
    </dgm:pt>
    <dgm:pt modelId="{E74FE2EB-D61F-482F-9FCF-0579AC026DE9}">
      <dgm:prSet phldrT="[Text]" custT="1"/>
      <dgm:spPr/>
      <dgm:t>
        <a:bodyPr/>
        <a:lstStyle/>
        <a:p>
          <a:r>
            <a:rPr lang="en-US" sz="1000" dirty="0" smtClean="0">
              <a:solidFill>
                <a:schemeClr val="tx2">
                  <a:lumMod val="90000"/>
                  <a:lumOff val="10000"/>
                </a:schemeClr>
              </a:solidFill>
            </a:rPr>
            <a:t> </a:t>
          </a:r>
          <a:endParaRPr lang="en-US" sz="1000" dirty="0">
            <a:solidFill>
              <a:schemeClr val="tx2">
                <a:lumMod val="90000"/>
                <a:lumOff val="10000"/>
              </a:schemeClr>
            </a:solidFill>
          </a:endParaRPr>
        </a:p>
      </dgm:t>
    </dgm:pt>
    <dgm:pt modelId="{49A22359-03ED-4EE1-8BF2-AFE6D02D6F7A}" type="sibTrans" cxnId="{05B1DC66-393B-49AF-B7D9-E26349068D51}">
      <dgm:prSet/>
      <dgm:spPr/>
      <dgm:t>
        <a:bodyPr/>
        <a:lstStyle/>
        <a:p>
          <a:endParaRPr lang="en-US"/>
        </a:p>
      </dgm:t>
    </dgm:pt>
    <dgm:pt modelId="{BBE913BB-2669-4C5E-873B-2A45389A29FA}" type="parTrans" cxnId="{05B1DC66-393B-49AF-B7D9-E26349068D51}">
      <dgm:prSet/>
      <dgm:spPr/>
      <dgm:t>
        <a:bodyPr/>
        <a:lstStyle/>
        <a:p>
          <a:endParaRPr lang="en-US"/>
        </a:p>
      </dgm:t>
    </dgm:pt>
    <dgm:pt modelId="{28F0C20C-965C-43C6-BDBA-449971004D60}">
      <dgm:prSet phldrT="[Text]"/>
      <dgm:spPr>
        <a:ln>
          <a:noFill/>
        </a:ln>
      </dgm:spPr>
      <dgm:t>
        <a:bodyPr/>
        <a:lstStyle/>
        <a:p>
          <a:r>
            <a:rPr lang="en-US" dirty="0" smtClean="0"/>
            <a:t>Where are you contacting them?</a:t>
          </a:r>
          <a:endParaRPr lang="en-US" dirty="0"/>
        </a:p>
      </dgm:t>
    </dgm:pt>
    <dgm:pt modelId="{B5148DF8-8D88-46D6-8621-C885C0A04A25}" type="sibTrans" cxnId="{C2343C7A-EA2C-4469-89D8-2DBA332DD43B}">
      <dgm:prSet/>
      <dgm:spPr/>
      <dgm:t>
        <a:bodyPr/>
        <a:lstStyle/>
        <a:p>
          <a:endParaRPr lang="en-US"/>
        </a:p>
      </dgm:t>
    </dgm:pt>
    <dgm:pt modelId="{8522F2F6-70C3-43EB-875D-5A1B03960846}" type="parTrans" cxnId="{C2343C7A-EA2C-4469-89D8-2DBA332DD43B}">
      <dgm:prSet/>
      <dgm:spPr/>
      <dgm:t>
        <a:bodyPr/>
        <a:lstStyle/>
        <a:p>
          <a:endParaRPr lang="en-US"/>
        </a:p>
      </dgm:t>
    </dgm:pt>
    <dgm:pt modelId="{CFCF3BEE-DB8A-41A0-95BB-296D62ED4728}" type="pres">
      <dgm:prSet presAssocID="{89067B92-5FA6-4934-A7EE-85F70C76AE22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8B95E59F-B05C-4D1E-AD3D-1F4A2EF3BB6E}" type="pres">
      <dgm:prSet presAssocID="{C2D37A11-2D68-452B-8A0C-485420EA4EF5}" presName="horFlow" presStyleCnt="0"/>
      <dgm:spPr/>
    </dgm:pt>
    <dgm:pt modelId="{ED2E2ADC-E6AD-4B26-A767-021576CDCE74}" type="pres">
      <dgm:prSet presAssocID="{C2D37A11-2D68-452B-8A0C-485420EA4EF5}" presName="bigChev" presStyleLbl="node1" presStyleIdx="0" presStyleCnt="4" custScaleX="35373" custScaleY="47510"/>
      <dgm:spPr/>
      <dgm:t>
        <a:bodyPr/>
        <a:lstStyle/>
        <a:p>
          <a:endParaRPr lang="en-US"/>
        </a:p>
      </dgm:t>
    </dgm:pt>
    <dgm:pt modelId="{BCE0BD3F-4501-42CA-BFA8-CE04F3FDE93F}" type="pres">
      <dgm:prSet presAssocID="{8D38D6C0-26B1-4A1F-8907-9B40968FDA78}" presName="parTrans" presStyleCnt="0"/>
      <dgm:spPr/>
    </dgm:pt>
    <dgm:pt modelId="{D44D652A-A929-494B-AE30-C5259AF0FD7C}" type="pres">
      <dgm:prSet presAssocID="{44BE0C5D-7A79-4FB7-AA15-FC5E5AA89E18}" presName="node" presStyleLbl="alignAccFollowNode1" presStyleIdx="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547AB6-B8F9-4997-BE16-88A824B4EAB4}" type="pres">
      <dgm:prSet presAssocID="{84BC27FE-4FF1-484B-9AED-DD1B87E2C1D4}" presName="sibTrans" presStyleCnt="0"/>
      <dgm:spPr/>
    </dgm:pt>
    <dgm:pt modelId="{0CC16987-F29B-435D-B36F-4C4330A248B3}" type="pres">
      <dgm:prSet presAssocID="{59E4508B-8190-4E15-B6F1-0425243DFBA2}" presName="node" presStyleLbl="alignAccFollowNode1" presStyleIdx="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74BC17-D49B-45F4-9133-F4F14E2A4DC5}" type="pres">
      <dgm:prSet presAssocID="{1537D9EA-2BA3-495C-8B17-69605208B0A3}" presName="sibTrans" presStyleCnt="0"/>
      <dgm:spPr/>
    </dgm:pt>
    <dgm:pt modelId="{78BEB8D8-33BB-4594-9455-243804E3F705}" type="pres">
      <dgm:prSet presAssocID="{F2DAB2CF-C3CE-4029-A80B-76DDCDAD7DF6}" presName="node" presStyleLbl="alignAccFollowNode1" presStyleIdx="2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D2BA68-3896-4034-B8F9-C72959719B5A}" type="pres">
      <dgm:prSet presAssocID="{C2D37A11-2D68-452B-8A0C-485420EA4EF5}" presName="vSp" presStyleCnt="0"/>
      <dgm:spPr/>
    </dgm:pt>
    <dgm:pt modelId="{F1E09905-3273-4A9F-A8C9-A64620C1C0F4}" type="pres">
      <dgm:prSet presAssocID="{28F0C20C-965C-43C6-BDBA-449971004D60}" presName="horFlow" presStyleCnt="0"/>
      <dgm:spPr/>
    </dgm:pt>
    <dgm:pt modelId="{B8467923-228F-4226-8E73-51EC5BD57B78}" type="pres">
      <dgm:prSet presAssocID="{28F0C20C-965C-43C6-BDBA-449971004D60}" presName="bigChev" presStyleLbl="node1" presStyleIdx="1" presStyleCnt="4" custScaleX="35208" custScaleY="47403"/>
      <dgm:spPr/>
      <dgm:t>
        <a:bodyPr/>
        <a:lstStyle/>
        <a:p>
          <a:endParaRPr lang="en-US"/>
        </a:p>
      </dgm:t>
    </dgm:pt>
    <dgm:pt modelId="{511460CC-E10E-4CEF-B610-5AA63C91F08A}" type="pres">
      <dgm:prSet presAssocID="{BBE913BB-2669-4C5E-873B-2A45389A29FA}" presName="parTrans" presStyleCnt="0"/>
      <dgm:spPr/>
    </dgm:pt>
    <dgm:pt modelId="{1529E28D-BFEA-4BE1-9D98-D5133DB7B84E}" type="pres">
      <dgm:prSet presAssocID="{E74FE2EB-D61F-482F-9FCF-0579AC026DE9}" presName="node" presStyleLbl="alignAccFollowNode1" presStyleIdx="3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6EE1BF-734F-4EFA-AED2-A2C64C241BE4}" type="pres">
      <dgm:prSet presAssocID="{49A22359-03ED-4EE1-8BF2-AFE6D02D6F7A}" presName="sibTrans" presStyleCnt="0"/>
      <dgm:spPr/>
    </dgm:pt>
    <dgm:pt modelId="{C838456F-BFDC-4667-9487-F573C4888F9D}" type="pres">
      <dgm:prSet presAssocID="{8515F5CC-D5D0-4513-A8C9-954B063B92FD}" presName="node" presStyleLbl="alignAccFollowNode1" presStyleIdx="4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33D2DB-0259-422A-A6FE-02750C98B332}" type="pres">
      <dgm:prSet presAssocID="{A25399ED-E31F-4824-88EC-BBEDC7A4413D}" presName="sibTrans" presStyleCnt="0"/>
      <dgm:spPr/>
    </dgm:pt>
    <dgm:pt modelId="{7DA99DBF-06F5-47DD-92D0-59727919EF0A}" type="pres">
      <dgm:prSet presAssocID="{5166107E-5045-4AB7-BCEC-5578E5C85BC3}" presName="node" presStyleLbl="alignAccFollowNode1" presStyleIdx="5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526D2D-416B-4264-8FC3-921FE20C6159}" type="pres">
      <dgm:prSet presAssocID="{28F0C20C-965C-43C6-BDBA-449971004D60}" presName="vSp" presStyleCnt="0"/>
      <dgm:spPr/>
    </dgm:pt>
    <dgm:pt modelId="{D643C30D-CAE2-4915-9C05-F3392B8F4B49}" type="pres">
      <dgm:prSet presAssocID="{B628E3AC-AE35-4D88-B885-2B195E818BAB}" presName="horFlow" presStyleCnt="0"/>
      <dgm:spPr/>
    </dgm:pt>
    <dgm:pt modelId="{F439ACB1-9C30-457B-A60B-BD30287C597B}" type="pres">
      <dgm:prSet presAssocID="{B628E3AC-AE35-4D88-B885-2B195E818BAB}" presName="bigChev" presStyleLbl="node1" presStyleIdx="2" presStyleCnt="4" custScaleX="36056" custScaleY="46223"/>
      <dgm:spPr/>
      <dgm:t>
        <a:bodyPr/>
        <a:lstStyle/>
        <a:p>
          <a:endParaRPr lang="en-US"/>
        </a:p>
      </dgm:t>
    </dgm:pt>
    <dgm:pt modelId="{9C120ACC-758F-4728-BCCB-20AAA4109A94}" type="pres">
      <dgm:prSet presAssocID="{5BF65BA5-E43F-4255-9F61-97FB70F0EEDE}" presName="parTrans" presStyleCnt="0"/>
      <dgm:spPr/>
    </dgm:pt>
    <dgm:pt modelId="{C0AFD1BB-FDA0-4342-96DC-23E5726CE818}" type="pres">
      <dgm:prSet presAssocID="{46F1524E-9590-4637-8FCA-690E10900C58}" presName="node" presStyleLbl="alignAccFollowNode1" presStyleIdx="6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F03091-3188-444E-8F02-70209D0B0E33}" type="pres">
      <dgm:prSet presAssocID="{B2E3523E-43C8-4B7F-AAA0-3718C34C99A7}" presName="sibTrans" presStyleCnt="0"/>
      <dgm:spPr/>
    </dgm:pt>
    <dgm:pt modelId="{6894F8A9-C03F-4C46-B79D-6F8B17D8C503}" type="pres">
      <dgm:prSet presAssocID="{2D3B4172-1B11-40B3-8A1A-66A0B0B4EEEA}" presName="node" presStyleLbl="alignAccFollowNode1" presStyleIdx="7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234C59-8D79-40FB-80D7-B6D50B4E2E66}" type="pres">
      <dgm:prSet presAssocID="{F4840E80-6658-491E-A702-D23737594A2C}" presName="sibTrans" presStyleCnt="0"/>
      <dgm:spPr/>
    </dgm:pt>
    <dgm:pt modelId="{0F78699D-386E-4B76-814F-46E723E6FF81}" type="pres">
      <dgm:prSet presAssocID="{FC00A278-40F2-4D4D-8E6D-2F1798854301}" presName="node" presStyleLbl="alignAccFollowNode1" presStyleIdx="8" presStyleCnt="12" custLinFactNeighborX="49640" custLinFactNeighborY="-13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8C68B3-E5E3-44A2-BD5E-0A084FC67DB5}" type="pres">
      <dgm:prSet presAssocID="{B628E3AC-AE35-4D88-B885-2B195E818BAB}" presName="vSp" presStyleCnt="0"/>
      <dgm:spPr/>
    </dgm:pt>
    <dgm:pt modelId="{745E2292-98FC-474C-8F2A-6CC9128F58E3}" type="pres">
      <dgm:prSet presAssocID="{492A19A2-56C8-4CF2-9B04-98FE4BEF5A96}" presName="horFlow" presStyleCnt="0"/>
      <dgm:spPr/>
    </dgm:pt>
    <dgm:pt modelId="{F00EEE03-4193-4E8E-A8EA-83AF71D047CF}" type="pres">
      <dgm:prSet presAssocID="{492A19A2-56C8-4CF2-9B04-98FE4BEF5A96}" presName="bigChev" presStyleLbl="node1" presStyleIdx="3" presStyleCnt="4" custScaleX="33170" custScaleY="46645"/>
      <dgm:spPr/>
      <dgm:t>
        <a:bodyPr/>
        <a:lstStyle/>
        <a:p>
          <a:endParaRPr lang="en-US"/>
        </a:p>
      </dgm:t>
    </dgm:pt>
    <dgm:pt modelId="{31719F5B-F7DA-4CAC-835C-0C41FE53C40C}" type="pres">
      <dgm:prSet presAssocID="{65C18AE5-574A-4726-A225-139A41934E02}" presName="parTrans" presStyleCnt="0"/>
      <dgm:spPr/>
    </dgm:pt>
    <dgm:pt modelId="{7C2DCB09-BF66-4516-9217-9BD96F8099C8}" type="pres">
      <dgm:prSet presAssocID="{DCA500D4-711B-4E57-B628-D67A1F9D1896}" presName="node" presStyleLbl="alignAccFollowNode1" presStyleIdx="9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39830B-53C5-4078-8C82-CA3414310D68}" type="pres">
      <dgm:prSet presAssocID="{D0C98A27-C786-4F9D-B884-A9973765818C}" presName="sibTrans" presStyleCnt="0"/>
      <dgm:spPr/>
    </dgm:pt>
    <dgm:pt modelId="{B6625012-E850-47C3-94D6-5E5245D4D9E9}" type="pres">
      <dgm:prSet presAssocID="{9367B807-020A-4825-B4AA-1F8EC657FFE5}" presName="node" presStyleLbl="alignAccFollow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15F143-6FB1-4900-8F3F-15FB96E6409F}" type="pres">
      <dgm:prSet presAssocID="{FC1C7100-8E3A-45DC-9D7E-1FB5DEFF9AF3}" presName="sibTrans" presStyleCnt="0"/>
      <dgm:spPr/>
    </dgm:pt>
    <dgm:pt modelId="{D91A4805-28BB-4118-B60E-2C2F2687D66C}" type="pres">
      <dgm:prSet presAssocID="{A6D9DB90-D180-455A-921E-351504170F6F}" presName="node" presStyleLbl="alignAccFollowNode1" presStyleIdx="1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8966703-A899-4587-89E2-E5C9BE481498}" srcId="{492A19A2-56C8-4CF2-9B04-98FE4BEF5A96}" destId="{DCA500D4-711B-4E57-B628-D67A1F9D1896}" srcOrd="0" destOrd="0" parTransId="{65C18AE5-574A-4726-A225-139A41934E02}" sibTransId="{D0C98A27-C786-4F9D-B884-A9973765818C}"/>
    <dgm:cxn modelId="{C2343C7A-EA2C-4469-89D8-2DBA332DD43B}" srcId="{89067B92-5FA6-4934-A7EE-85F70C76AE22}" destId="{28F0C20C-965C-43C6-BDBA-449971004D60}" srcOrd="1" destOrd="0" parTransId="{8522F2F6-70C3-43EB-875D-5A1B03960846}" sibTransId="{B5148DF8-8D88-46D6-8621-C885C0A04A25}"/>
    <dgm:cxn modelId="{CAF49BA7-FDFA-4945-BF8A-6DCD28EF329E}" srcId="{89067B92-5FA6-4934-A7EE-85F70C76AE22}" destId="{492A19A2-56C8-4CF2-9B04-98FE4BEF5A96}" srcOrd="3" destOrd="0" parTransId="{A255A885-923C-4C00-A347-10738F4581C0}" sibTransId="{937DF71C-3883-44BD-8520-89DA7DDE6B6A}"/>
    <dgm:cxn modelId="{C6CFE151-33D3-4E28-8494-4F417DB2F1FD}" srcId="{B628E3AC-AE35-4D88-B885-2B195E818BAB}" destId="{46F1524E-9590-4637-8FCA-690E10900C58}" srcOrd="0" destOrd="0" parTransId="{5BF65BA5-E43F-4255-9F61-97FB70F0EEDE}" sibTransId="{B2E3523E-43C8-4B7F-AAA0-3718C34C99A7}"/>
    <dgm:cxn modelId="{25CFE7C2-58F8-43F6-BFA3-A9C13FAABA82}" srcId="{492A19A2-56C8-4CF2-9B04-98FE4BEF5A96}" destId="{A6D9DB90-D180-455A-921E-351504170F6F}" srcOrd="2" destOrd="0" parTransId="{DED82D3A-EA54-48FC-8A75-A61BA5251546}" sibTransId="{A952BD4C-DFA5-4FB0-B388-515766F6A9EC}"/>
    <dgm:cxn modelId="{D7C9342C-74A0-4F4B-B8BF-E8EB2EC7BDA7}" type="presOf" srcId="{89067B92-5FA6-4934-A7EE-85F70C76AE22}" destId="{CFCF3BEE-DB8A-41A0-95BB-296D62ED4728}" srcOrd="0" destOrd="0" presId="urn:microsoft.com/office/officeart/2005/8/layout/lProcess3"/>
    <dgm:cxn modelId="{92512109-4474-4ED9-8480-489A01B9B579}" type="presOf" srcId="{B628E3AC-AE35-4D88-B885-2B195E818BAB}" destId="{F439ACB1-9C30-457B-A60B-BD30287C597B}" srcOrd="0" destOrd="0" presId="urn:microsoft.com/office/officeart/2005/8/layout/lProcess3"/>
    <dgm:cxn modelId="{75B954F6-B9CB-4510-9963-8DBDEEF021D5}" srcId="{C2D37A11-2D68-452B-8A0C-485420EA4EF5}" destId="{44BE0C5D-7A79-4FB7-AA15-FC5E5AA89E18}" srcOrd="0" destOrd="0" parTransId="{8D38D6C0-26B1-4A1F-8907-9B40968FDA78}" sibTransId="{84BC27FE-4FF1-484B-9AED-DD1B87E2C1D4}"/>
    <dgm:cxn modelId="{FD5AED3B-5384-440C-9068-A686215DD31A}" type="presOf" srcId="{59E4508B-8190-4E15-B6F1-0425243DFBA2}" destId="{0CC16987-F29B-435D-B36F-4C4330A248B3}" srcOrd="0" destOrd="0" presId="urn:microsoft.com/office/officeart/2005/8/layout/lProcess3"/>
    <dgm:cxn modelId="{4F899469-C475-463A-8AE0-032AED4EC402}" type="presOf" srcId="{28F0C20C-965C-43C6-BDBA-449971004D60}" destId="{B8467923-228F-4226-8E73-51EC5BD57B78}" srcOrd="0" destOrd="0" presId="urn:microsoft.com/office/officeart/2005/8/layout/lProcess3"/>
    <dgm:cxn modelId="{F447A78C-A335-4DFF-B649-74392F72605D}" type="presOf" srcId="{492A19A2-56C8-4CF2-9B04-98FE4BEF5A96}" destId="{F00EEE03-4193-4E8E-A8EA-83AF71D047CF}" srcOrd="0" destOrd="0" presId="urn:microsoft.com/office/officeart/2005/8/layout/lProcess3"/>
    <dgm:cxn modelId="{96A0512B-5733-43F9-AC41-E3DB33C27321}" type="presOf" srcId="{5166107E-5045-4AB7-BCEC-5578E5C85BC3}" destId="{7DA99DBF-06F5-47DD-92D0-59727919EF0A}" srcOrd="0" destOrd="0" presId="urn:microsoft.com/office/officeart/2005/8/layout/lProcess3"/>
    <dgm:cxn modelId="{C5082717-C547-4C82-AA58-CA57CA5AD7A7}" srcId="{C2D37A11-2D68-452B-8A0C-485420EA4EF5}" destId="{59E4508B-8190-4E15-B6F1-0425243DFBA2}" srcOrd="1" destOrd="0" parTransId="{0A5B8D85-A984-4729-9191-00E3CAF28682}" sibTransId="{1537D9EA-2BA3-495C-8B17-69605208B0A3}"/>
    <dgm:cxn modelId="{9276486A-6173-464D-B8AC-2B3EA0398D66}" type="presOf" srcId="{44BE0C5D-7A79-4FB7-AA15-FC5E5AA89E18}" destId="{D44D652A-A929-494B-AE30-C5259AF0FD7C}" srcOrd="0" destOrd="0" presId="urn:microsoft.com/office/officeart/2005/8/layout/lProcess3"/>
    <dgm:cxn modelId="{9DD4F162-0BBC-44B9-9A87-D6C8EE1A6A4F}" srcId="{B628E3AC-AE35-4D88-B885-2B195E818BAB}" destId="{FC00A278-40F2-4D4D-8E6D-2F1798854301}" srcOrd="2" destOrd="0" parTransId="{43F5A499-7ADF-4C4B-9D09-24F2509BB86C}" sibTransId="{44998A5E-D57B-4EB5-9FAA-41D7E63B5B44}"/>
    <dgm:cxn modelId="{82AF0B62-456B-4C74-9F39-B55C6DA15625}" srcId="{492A19A2-56C8-4CF2-9B04-98FE4BEF5A96}" destId="{9367B807-020A-4825-B4AA-1F8EC657FFE5}" srcOrd="1" destOrd="0" parTransId="{31D163B1-60BA-4C84-997A-6A4017F16E94}" sibTransId="{FC1C7100-8E3A-45DC-9D7E-1FB5DEFF9AF3}"/>
    <dgm:cxn modelId="{322976C8-3236-483E-95A8-D235C929F805}" type="presOf" srcId="{C2D37A11-2D68-452B-8A0C-485420EA4EF5}" destId="{ED2E2ADC-E6AD-4B26-A767-021576CDCE74}" srcOrd="0" destOrd="0" presId="urn:microsoft.com/office/officeart/2005/8/layout/lProcess3"/>
    <dgm:cxn modelId="{F2E22FC0-003E-443E-91D4-9EEC6E168C58}" srcId="{89067B92-5FA6-4934-A7EE-85F70C76AE22}" destId="{B628E3AC-AE35-4D88-B885-2B195E818BAB}" srcOrd="2" destOrd="0" parTransId="{A8AECAD3-FDEF-4403-9CFB-738F3BD3E2A5}" sibTransId="{6B5BD7F2-4225-4D20-8452-26318055FCB3}"/>
    <dgm:cxn modelId="{E7066595-5E2D-428E-AE33-132FF75163C6}" srcId="{28F0C20C-965C-43C6-BDBA-449971004D60}" destId="{8515F5CC-D5D0-4513-A8C9-954B063B92FD}" srcOrd="1" destOrd="0" parTransId="{CF6BACE8-1A28-4DC0-B21A-527C6D9BA583}" sibTransId="{A25399ED-E31F-4824-88EC-BBEDC7A4413D}"/>
    <dgm:cxn modelId="{1A600D13-134D-4C17-9A32-C7A477C45E49}" type="presOf" srcId="{46F1524E-9590-4637-8FCA-690E10900C58}" destId="{C0AFD1BB-FDA0-4342-96DC-23E5726CE818}" srcOrd="0" destOrd="0" presId="urn:microsoft.com/office/officeart/2005/8/layout/lProcess3"/>
    <dgm:cxn modelId="{EEA70915-0A1F-4E6B-BF45-3F10A29A229D}" type="presOf" srcId="{8515F5CC-D5D0-4513-A8C9-954B063B92FD}" destId="{C838456F-BFDC-4667-9487-F573C4888F9D}" srcOrd="0" destOrd="0" presId="urn:microsoft.com/office/officeart/2005/8/layout/lProcess3"/>
    <dgm:cxn modelId="{31930506-E949-4C30-932C-1CBD34CFAA9A}" type="presOf" srcId="{E74FE2EB-D61F-482F-9FCF-0579AC026DE9}" destId="{1529E28D-BFEA-4BE1-9D98-D5133DB7B84E}" srcOrd="0" destOrd="0" presId="urn:microsoft.com/office/officeart/2005/8/layout/lProcess3"/>
    <dgm:cxn modelId="{FE1701D9-6489-443B-80A1-D25F70BA9A63}" srcId="{C2D37A11-2D68-452B-8A0C-485420EA4EF5}" destId="{F2DAB2CF-C3CE-4029-A80B-76DDCDAD7DF6}" srcOrd="2" destOrd="0" parTransId="{7577E127-7C3F-44EF-89FB-4FFAA545D806}" sibTransId="{B008C080-F7B0-49F6-819C-1F9B58E0A2A3}"/>
    <dgm:cxn modelId="{A21CCB88-2F11-4F82-81A5-8CACA55080B4}" srcId="{89067B92-5FA6-4934-A7EE-85F70C76AE22}" destId="{C2D37A11-2D68-452B-8A0C-485420EA4EF5}" srcOrd="0" destOrd="0" parTransId="{15B2C3DC-664B-4B1E-ACB2-4B49F2C6F3F6}" sibTransId="{4592DC8E-8DD8-461F-95DB-CE4BD519A4BB}"/>
    <dgm:cxn modelId="{80C832C6-9D27-4ABB-B34E-2EEEC3C8FC2B}" type="presOf" srcId="{FC00A278-40F2-4D4D-8E6D-2F1798854301}" destId="{0F78699D-386E-4B76-814F-46E723E6FF81}" srcOrd="0" destOrd="0" presId="urn:microsoft.com/office/officeart/2005/8/layout/lProcess3"/>
    <dgm:cxn modelId="{31488FB9-2D49-45DC-B30C-C82D32B1146B}" type="presOf" srcId="{2D3B4172-1B11-40B3-8A1A-66A0B0B4EEEA}" destId="{6894F8A9-C03F-4C46-B79D-6F8B17D8C503}" srcOrd="0" destOrd="0" presId="urn:microsoft.com/office/officeart/2005/8/layout/lProcess3"/>
    <dgm:cxn modelId="{E193672A-966E-4FAC-A44A-613568DEAE39}" type="presOf" srcId="{A6D9DB90-D180-455A-921E-351504170F6F}" destId="{D91A4805-28BB-4118-B60E-2C2F2687D66C}" srcOrd="0" destOrd="0" presId="urn:microsoft.com/office/officeart/2005/8/layout/lProcess3"/>
    <dgm:cxn modelId="{6B042DFA-0AD5-45DA-AC8A-EBE153D1DCE2}" type="presOf" srcId="{DCA500D4-711B-4E57-B628-D67A1F9D1896}" destId="{7C2DCB09-BF66-4516-9217-9BD96F8099C8}" srcOrd="0" destOrd="0" presId="urn:microsoft.com/office/officeart/2005/8/layout/lProcess3"/>
    <dgm:cxn modelId="{465758B2-08CF-4D7C-8F7B-CD2ADE715BCF}" type="presOf" srcId="{F2DAB2CF-C3CE-4029-A80B-76DDCDAD7DF6}" destId="{78BEB8D8-33BB-4594-9455-243804E3F705}" srcOrd="0" destOrd="0" presId="urn:microsoft.com/office/officeart/2005/8/layout/lProcess3"/>
    <dgm:cxn modelId="{00833821-8E13-416C-BEF0-3F480E20F812}" srcId="{28F0C20C-965C-43C6-BDBA-449971004D60}" destId="{5166107E-5045-4AB7-BCEC-5578E5C85BC3}" srcOrd="2" destOrd="0" parTransId="{FD6C9752-89B7-40FD-B4D5-7AA14253203C}" sibTransId="{1CDD1B7E-2822-4945-897F-68B15FE428B6}"/>
    <dgm:cxn modelId="{DD0E3FF1-F280-49AC-992D-594A17BC1270}" type="presOf" srcId="{9367B807-020A-4825-B4AA-1F8EC657FFE5}" destId="{B6625012-E850-47C3-94D6-5E5245D4D9E9}" srcOrd="0" destOrd="0" presId="urn:microsoft.com/office/officeart/2005/8/layout/lProcess3"/>
    <dgm:cxn modelId="{91B3DDBD-3BEB-4992-BCED-5CBF67E73252}" srcId="{B628E3AC-AE35-4D88-B885-2B195E818BAB}" destId="{2D3B4172-1B11-40B3-8A1A-66A0B0B4EEEA}" srcOrd="1" destOrd="0" parTransId="{8413045D-1AFC-4406-A1C6-E35520D0CB51}" sibTransId="{F4840E80-6658-491E-A702-D23737594A2C}"/>
    <dgm:cxn modelId="{05B1DC66-393B-49AF-B7D9-E26349068D51}" srcId="{28F0C20C-965C-43C6-BDBA-449971004D60}" destId="{E74FE2EB-D61F-482F-9FCF-0579AC026DE9}" srcOrd="0" destOrd="0" parTransId="{BBE913BB-2669-4C5E-873B-2A45389A29FA}" sibTransId="{49A22359-03ED-4EE1-8BF2-AFE6D02D6F7A}"/>
    <dgm:cxn modelId="{7939E138-C69B-4D08-BD5A-EE2E70B9063D}" type="presParOf" srcId="{CFCF3BEE-DB8A-41A0-95BB-296D62ED4728}" destId="{8B95E59F-B05C-4D1E-AD3D-1F4A2EF3BB6E}" srcOrd="0" destOrd="0" presId="urn:microsoft.com/office/officeart/2005/8/layout/lProcess3"/>
    <dgm:cxn modelId="{507D620A-A666-42BD-A4FA-E63AADDE67AB}" type="presParOf" srcId="{8B95E59F-B05C-4D1E-AD3D-1F4A2EF3BB6E}" destId="{ED2E2ADC-E6AD-4B26-A767-021576CDCE74}" srcOrd="0" destOrd="0" presId="urn:microsoft.com/office/officeart/2005/8/layout/lProcess3"/>
    <dgm:cxn modelId="{875B660A-E199-43DB-99A7-77B34C1AE517}" type="presParOf" srcId="{8B95E59F-B05C-4D1E-AD3D-1F4A2EF3BB6E}" destId="{BCE0BD3F-4501-42CA-BFA8-CE04F3FDE93F}" srcOrd="1" destOrd="0" presId="urn:microsoft.com/office/officeart/2005/8/layout/lProcess3"/>
    <dgm:cxn modelId="{532F9C76-C3AF-493F-BCC2-4A8D775F4993}" type="presParOf" srcId="{8B95E59F-B05C-4D1E-AD3D-1F4A2EF3BB6E}" destId="{D44D652A-A929-494B-AE30-C5259AF0FD7C}" srcOrd="2" destOrd="0" presId="urn:microsoft.com/office/officeart/2005/8/layout/lProcess3"/>
    <dgm:cxn modelId="{F25DBAAF-95AD-41AD-B0E7-F38B0CADDE71}" type="presParOf" srcId="{8B95E59F-B05C-4D1E-AD3D-1F4A2EF3BB6E}" destId="{AB547AB6-B8F9-4997-BE16-88A824B4EAB4}" srcOrd="3" destOrd="0" presId="urn:microsoft.com/office/officeart/2005/8/layout/lProcess3"/>
    <dgm:cxn modelId="{6CE29DFB-0FEA-418D-A910-4A346CA351D6}" type="presParOf" srcId="{8B95E59F-B05C-4D1E-AD3D-1F4A2EF3BB6E}" destId="{0CC16987-F29B-435D-B36F-4C4330A248B3}" srcOrd="4" destOrd="0" presId="urn:microsoft.com/office/officeart/2005/8/layout/lProcess3"/>
    <dgm:cxn modelId="{70453D86-5B22-4CAE-A830-1BFCC00D243B}" type="presParOf" srcId="{8B95E59F-B05C-4D1E-AD3D-1F4A2EF3BB6E}" destId="{FB74BC17-D49B-45F4-9133-F4F14E2A4DC5}" srcOrd="5" destOrd="0" presId="urn:microsoft.com/office/officeart/2005/8/layout/lProcess3"/>
    <dgm:cxn modelId="{6873D9F4-3280-44BF-B362-27DC2988F570}" type="presParOf" srcId="{8B95E59F-B05C-4D1E-AD3D-1F4A2EF3BB6E}" destId="{78BEB8D8-33BB-4594-9455-243804E3F705}" srcOrd="6" destOrd="0" presId="urn:microsoft.com/office/officeart/2005/8/layout/lProcess3"/>
    <dgm:cxn modelId="{5B4CC895-2DFD-4855-B737-1A7F1176E7B5}" type="presParOf" srcId="{CFCF3BEE-DB8A-41A0-95BB-296D62ED4728}" destId="{13D2BA68-3896-4034-B8F9-C72959719B5A}" srcOrd="1" destOrd="0" presId="urn:microsoft.com/office/officeart/2005/8/layout/lProcess3"/>
    <dgm:cxn modelId="{2646F818-22F2-4CD3-8E2F-D89C52F1899E}" type="presParOf" srcId="{CFCF3BEE-DB8A-41A0-95BB-296D62ED4728}" destId="{F1E09905-3273-4A9F-A8C9-A64620C1C0F4}" srcOrd="2" destOrd="0" presId="urn:microsoft.com/office/officeart/2005/8/layout/lProcess3"/>
    <dgm:cxn modelId="{75D45CE9-15B7-4A26-8957-A8FE9E31EC96}" type="presParOf" srcId="{F1E09905-3273-4A9F-A8C9-A64620C1C0F4}" destId="{B8467923-228F-4226-8E73-51EC5BD57B78}" srcOrd="0" destOrd="0" presId="urn:microsoft.com/office/officeart/2005/8/layout/lProcess3"/>
    <dgm:cxn modelId="{0BE225EB-A190-45E1-AC6B-69A298803EA7}" type="presParOf" srcId="{F1E09905-3273-4A9F-A8C9-A64620C1C0F4}" destId="{511460CC-E10E-4CEF-B610-5AA63C91F08A}" srcOrd="1" destOrd="0" presId="urn:microsoft.com/office/officeart/2005/8/layout/lProcess3"/>
    <dgm:cxn modelId="{57AC3359-77BA-449F-AFEB-0C397669A981}" type="presParOf" srcId="{F1E09905-3273-4A9F-A8C9-A64620C1C0F4}" destId="{1529E28D-BFEA-4BE1-9D98-D5133DB7B84E}" srcOrd="2" destOrd="0" presId="urn:microsoft.com/office/officeart/2005/8/layout/lProcess3"/>
    <dgm:cxn modelId="{CDB9BE6B-74F8-4639-8C57-280EC58E7821}" type="presParOf" srcId="{F1E09905-3273-4A9F-A8C9-A64620C1C0F4}" destId="{EC6EE1BF-734F-4EFA-AED2-A2C64C241BE4}" srcOrd="3" destOrd="0" presId="urn:microsoft.com/office/officeart/2005/8/layout/lProcess3"/>
    <dgm:cxn modelId="{3AB88BC3-C9E6-4D5E-9BCD-D1328E6D371D}" type="presParOf" srcId="{F1E09905-3273-4A9F-A8C9-A64620C1C0F4}" destId="{C838456F-BFDC-4667-9487-F573C4888F9D}" srcOrd="4" destOrd="0" presId="urn:microsoft.com/office/officeart/2005/8/layout/lProcess3"/>
    <dgm:cxn modelId="{62523DF5-FF13-4763-9D96-77E81AA31662}" type="presParOf" srcId="{F1E09905-3273-4A9F-A8C9-A64620C1C0F4}" destId="{3D33D2DB-0259-422A-A6FE-02750C98B332}" srcOrd="5" destOrd="0" presId="urn:microsoft.com/office/officeart/2005/8/layout/lProcess3"/>
    <dgm:cxn modelId="{5D8CF890-70F2-44E4-926D-F571D7C1F631}" type="presParOf" srcId="{F1E09905-3273-4A9F-A8C9-A64620C1C0F4}" destId="{7DA99DBF-06F5-47DD-92D0-59727919EF0A}" srcOrd="6" destOrd="0" presId="urn:microsoft.com/office/officeart/2005/8/layout/lProcess3"/>
    <dgm:cxn modelId="{AAE2DCDA-0409-4E09-A9E6-87711B459CE5}" type="presParOf" srcId="{CFCF3BEE-DB8A-41A0-95BB-296D62ED4728}" destId="{9F526D2D-416B-4264-8FC3-921FE20C6159}" srcOrd="3" destOrd="0" presId="urn:microsoft.com/office/officeart/2005/8/layout/lProcess3"/>
    <dgm:cxn modelId="{E7743FF2-3CB3-48B1-A061-9D42558CA0C8}" type="presParOf" srcId="{CFCF3BEE-DB8A-41A0-95BB-296D62ED4728}" destId="{D643C30D-CAE2-4915-9C05-F3392B8F4B49}" srcOrd="4" destOrd="0" presId="urn:microsoft.com/office/officeart/2005/8/layout/lProcess3"/>
    <dgm:cxn modelId="{F042BF9C-F871-49BF-B4A5-E8F02B93A87D}" type="presParOf" srcId="{D643C30D-CAE2-4915-9C05-F3392B8F4B49}" destId="{F439ACB1-9C30-457B-A60B-BD30287C597B}" srcOrd="0" destOrd="0" presId="urn:microsoft.com/office/officeart/2005/8/layout/lProcess3"/>
    <dgm:cxn modelId="{441506E5-B46A-4ECF-87D9-7EF32F38B29B}" type="presParOf" srcId="{D643C30D-CAE2-4915-9C05-F3392B8F4B49}" destId="{9C120ACC-758F-4728-BCCB-20AAA4109A94}" srcOrd="1" destOrd="0" presId="urn:microsoft.com/office/officeart/2005/8/layout/lProcess3"/>
    <dgm:cxn modelId="{6ADFD214-117E-4357-B520-72C24D9B60B6}" type="presParOf" srcId="{D643C30D-CAE2-4915-9C05-F3392B8F4B49}" destId="{C0AFD1BB-FDA0-4342-96DC-23E5726CE818}" srcOrd="2" destOrd="0" presId="urn:microsoft.com/office/officeart/2005/8/layout/lProcess3"/>
    <dgm:cxn modelId="{B785501C-649B-4E5D-A2C7-3DAD16F7DC70}" type="presParOf" srcId="{D643C30D-CAE2-4915-9C05-F3392B8F4B49}" destId="{C2F03091-3188-444E-8F02-70209D0B0E33}" srcOrd="3" destOrd="0" presId="urn:microsoft.com/office/officeart/2005/8/layout/lProcess3"/>
    <dgm:cxn modelId="{5FBE92A1-6327-446F-978F-080B3592D1EA}" type="presParOf" srcId="{D643C30D-CAE2-4915-9C05-F3392B8F4B49}" destId="{6894F8A9-C03F-4C46-B79D-6F8B17D8C503}" srcOrd="4" destOrd="0" presId="urn:microsoft.com/office/officeart/2005/8/layout/lProcess3"/>
    <dgm:cxn modelId="{C7EF9CB1-5281-4A13-8E64-1CAC056D4E12}" type="presParOf" srcId="{D643C30D-CAE2-4915-9C05-F3392B8F4B49}" destId="{73234C59-8D79-40FB-80D7-B6D50B4E2E66}" srcOrd="5" destOrd="0" presId="urn:microsoft.com/office/officeart/2005/8/layout/lProcess3"/>
    <dgm:cxn modelId="{15C46771-C956-4769-AA73-724F63A01C0A}" type="presParOf" srcId="{D643C30D-CAE2-4915-9C05-F3392B8F4B49}" destId="{0F78699D-386E-4B76-814F-46E723E6FF81}" srcOrd="6" destOrd="0" presId="urn:microsoft.com/office/officeart/2005/8/layout/lProcess3"/>
    <dgm:cxn modelId="{12BBCA7F-8F3B-4092-AD36-BC2BD014FC62}" type="presParOf" srcId="{CFCF3BEE-DB8A-41A0-95BB-296D62ED4728}" destId="{9E8C68B3-E5E3-44A2-BD5E-0A084FC67DB5}" srcOrd="5" destOrd="0" presId="urn:microsoft.com/office/officeart/2005/8/layout/lProcess3"/>
    <dgm:cxn modelId="{C0B1AF64-D78A-4C36-AD42-A90A43EED614}" type="presParOf" srcId="{CFCF3BEE-DB8A-41A0-95BB-296D62ED4728}" destId="{745E2292-98FC-474C-8F2A-6CC9128F58E3}" srcOrd="6" destOrd="0" presId="urn:microsoft.com/office/officeart/2005/8/layout/lProcess3"/>
    <dgm:cxn modelId="{B90B0386-500D-4886-ABDD-35E92EFDEA6A}" type="presParOf" srcId="{745E2292-98FC-474C-8F2A-6CC9128F58E3}" destId="{F00EEE03-4193-4E8E-A8EA-83AF71D047CF}" srcOrd="0" destOrd="0" presId="urn:microsoft.com/office/officeart/2005/8/layout/lProcess3"/>
    <dgm:cxn modelId="{F6B243CE-EF9C-4691-90F1-1EB31FA797E1}" type="presParOf" srcId="{745E2292-98FC-474C-8F2A-6CC9128F58E3}" destId="{31719F5B-F7DA-4CAC-835C-0C41FE53C40C}" srcOrd="1" destOrd="0" presId="urn:microsoft.com/office/officeart/2005/8/layout/lProcess3"/>
    <dgm:cxn modelId="{2CB21F6F-E8EF-4746-AD4E-90804D260E3A}" type="presParOf" srcId="{745E2292-98FC-474C-8F2A-6CC9128F58E3}" destId="{7C2DCB09-BF66-4516-9217-9BD96F8099C8}" srcOrd="2" destOrd="0" presId="urn:microsoft.com/office/officeart/2005/8/layout/lProcess3"/>
    <dgm:cxn modelId="{EAF407E0-3212-406F-B22A-A55401089DD5}" type="presParOf" srcId="{745E2292-98FC-474C-8F2A-6CC9128F58E3}" destId="{6639830B-53C5-4078-8C82-CA3414310D68}" srcOrd="3" destOrd="0" presId="urn:microsoft.com/office/officeart/2005/8/layout/lProcess3"/>
    <dgm:cxn modelId="{2E30316B-247D-4F5C-8541-0BE4C46C2FFF}" type="presParOf" srcId="{745E2292-98FC-474C-8F2A-6CC9128F58E3}" destId="{B6625012-E850-47C3-94D6-5E5245D4D9E9}" srcOrd="4" destOrd="0" presId="urn:microsoft.com/office/officeart/2005/8/layout/lProcess3"/>
    <dgm:cxn modelId="{3D249B10-DCB9-4330-AF5E-DACF3E9CC1E9}" type="presParOf" srcId="{745E2292-98FC-474C-8F2A-6CC9128F58E3}" destId="{E615F143-6FB1-4900-8F3F-15FB96E6409F}" srcOrd="5" destOrd="0" presId="urn:microsoft.com/office/officeart/2005/8/layout/lProcess3"/>
    <dgm:cxn modelId="{B5B9C400-8E70-400B-ACAD-5337AA699F8D}" type="presParOf" srcId="{745E2292-98FC-474C-8F2A-6CC9128F58E3}" destId="{D91A4805-28BB-4118-B60E-2C2F2687D66C}" srcOrd="6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2E2ADC-E6AD-4B26-A767-021576CDCE74}">
      <dsp:nvSpPr>
        <dsp:cNvPr id="0" name=""/>
        <dsp:cNvSpPr/>
      </dsp:nvSpPr>
      <dsp:spPr>
        <a:xfrm>
          <a:off x="413" y="836102"/>
          <a:ext cx="985103" cy="529242"/>
        </a:xfrm>
        <a:prstGeom prst="chevron">
          <a:avLst/>
        </a:prstGeom>
        <a:solidFill>
          <a:srgbClr val="409D45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Who are you targeting? </a:t>
          </a:r>
          <a:endParaRPr lang="en-US" sz="700" kern="1200" dirty="0"/>
        </a:p>
      </dsp:txBody>
      <dsp:txXfrm>
        <a:off x="265034" y="836102"/>
        <a:ext cx="455861" cy="529242"/>
      </dsp:txXfrm>
    </dsp:sp>
    <dsp:sp modelId="{D44D652A-A929-494B-AE30-C5259AF0FD7C}">
      <dsp:nvSpPr>
        <dsp:cNvPr id="0" name=""/>
        <dsp:cNvSpPr/>
      </dsp:nvSpPr>
      <dsp:spPr>
        <a:xfrm>
          <a:off x="623479" y="638429"/>
          <a:ext cx="2311468" cy="924587"/>
        </a:xfrm>
        <a:prstGeom prst="chevron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>
            <a:solidFill>
              <a:schemeClr val="tx2">
                <a:lumMod val="90000"/>
                <a:lumOff val="10000"/>
              </a:schemeClr>
            </a:solidFill>
          </a:endParaRPr>
        </a:p>
      </dsp:txBody>
      <dsp:txXfrm>
        <a:off x="1085773" y="638429"/>
        <a:ext cx="1386881" cy="924587"/>
      </dsp:txXfrm>
    </dsp:sp>
    <dsp:sp modelId="{0CC16987-F29B-435D-B36F-4C4330A248B3}">
      <dsp:nvSpPr>
        <dsp:cNvPr id="0" name=""/>
        <dsp:cNvSpPr/>
      </dsp:nvSpPr>
      <dsp:spPr>
        <a:xfrm>
          <a:off x="2611342" y="638429"/>
          <a:ext cx="2311468" cy="924587"/>
        </a:xfrm>
        <a:prstGeom prst="chevron">
          <a:avLst/>
        </a:prstGeom>
        <a:solidFill>
          <a:schemeClr val="accent4">
            <a:tint val="40000"/>
            <a:alpha val="90000"/>
            <a:hueOff val="336975"/>
            <a:satOff val="-1161"/>
            <a:lumOff val="-114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336975"/>
              <a:satOff val="-1161"/>
              <a:lumOff val="-1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>
            <a:solidFill>
              <a:schemeClr val="tx2">
                <a:lumMod val="90000"/>
                <a:lumOff val="10000"/>
              </a:schemeClr>
            </a:solidFill>
          </a:endParaRPr>
        </a:p>
      </dsp:txBody>
      <dsp:txXfrm>
        <a:off x="3073636" y="638429"/>
        <a:ext cx="1386881" cy="924587"/>
      </dsp:txXfrm>
    </dsp:sp>
    <dsp:sp modelId="{78BEB8D8-33BB-4594-9455-243804E3F705}">
      <dsp:nvSpPr>
        <dsp:cNvPr id="0" name=""/>
        <dsp:cNvSpPr/>
      </dsp:nvSpPr>
      <dsp:spPr>
        <a:xfrm>
          <a:off x="4599205" y="638429"/>
          <a:ext cx="2311468" cy="924587"/>
        </a:xfrm>
        <a:prstGeom prst="chevron">
          <a:avLst/>
        </a:prstGeom>
        <a:solidFill>
          <a:schemeClr val="accent4">
            <a:tint val="40000"/>
            <a:alpha val="90000"/>
            <a:hueOff val="673949"/>
            <a:satOff val="-2321"/>
            <a:lumOff val="-228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673949"/>
              <a:satOff val="-2321"/>
              <a:lumOff val="-2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 smtClean="0">
            <a:solidFill>
              <a:schemeClr val="tx2">
                <a:lumMod val="90000"/>
                <a:lumOff val="10000"/>
              </a:schemeClr>
            </a:solidFill>
          </a:endParaRPr>
        </a:p>
      </dsp:txBody>
      <dsp:txXfrm>
        <a:off x="5061499" y="638429"/>
        <a:ext cx="1386881" cy="924587"/>
      </dsp:txXfrm>
    </dsp:sp>
    <dsp:sp modelId="{B8467923-228F-4226-8E73-51EC5BD57B78}">
      <dsp:nvSpPr>
        <dsp:cNvPr id="0" name=""/>
        <dsp:cNvSpPr/>
      </dsp:nvSpPr>
      <dsp:spPr>
        <a:xfrm>
          <a:off x="413" y="1917240"/>
          <a:ext cx="980508" cy="528050"/>
        </a:xfrm>
        <a:prstGeom prst="chevron">
          <a:avLst/>
        </a:prstGeom>
        <a:solidFill>
          <a:schemeClr val="accent4">
            <a:hueOff val="1682802"/>
            <a:satOff val="-12217"/>
            <a:lumOff val="523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Where are you contacting them?</a:t>
          </a:r>
          <a:endParaRPr lang="en-US" sz="700" kern="1200" dirty="0"/>
        </a:p>
      </dsp:txBody>
      <dsp:txXfrm>
        <a:off x="264438" y="1917240"/>
        <a:ext cx="452458" cy="528050"/>
      </dsp:txXfrm>
    </dsp:sp>
    <dsp:sp modelId="{1529E28D-BFEA-4BE1-9D98-D5133DB7B84E}">
      <dsp:nvSpPr>
        <dsp:cNvPr id="0" name=""/>
        <dsp:cNvSpPr/>
      </dsp:nvSpPr>
      <dsp:spPr>
        <a:xfrm>
          <a:off x="618884" y="1718971"/>
          <a:ext cx="2311468" cy="924587"/>
        </a:xfrm>
        <a:prstGeom prst="chevron">
          <a:avLst/>
        </a:prstGeom>
        <a:solidFill>
          <a:schemeClr val="accent4">
            <a:tint val="40000"/>
            <a:alpha val="90000"/>
            <a:hueOff val="1010924"/>
            <a:satOff val="-3482"/>
            <a:lumOff val="-343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1010924"/>
              <a:satOff val="-3482"/>
              <a:lumOff val="-34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>
              <a:solidFill>
                <a:schemeClr val="tx2">
                  <a:lumMod val="90000"/>
                  <a:lumOff val="10000"/>
                </a:schemeClr>
              </a:solidFill>
            </a:rPr>
            <a:t> </a:t>
          </a:r>
          <a:endParaRPr lang="en-US" sz="1000" kern="1200" dirty="0">
            <a:solidFill>
              <a:schemeClr val="tx2">
                <a:lumMod val="90000"/>
                <a:lumOff val="10000"/>
              </a:schemeClr>
            </a:solidFill>
          </a:endParaRPr>
        </a:p>
      </dsp:txBody>
      <dsp:txXfrm>
        <a:off x="1081178" y="1718971"/>
        <a:ext cx="1386881" cy="924587"/>
      </dsp:txXfrm>
    </dsp:sp>
    <dsp:sp modelId="{C838456F-BFDC-4667-9487-F573C4888F9D}">
      <dsp:nvSpPr>
        <dsp:cNvPr id="0" name=""/>
        <dsp:cNvSpPr/>
      </dsp:nvSpPr>
      <dsp:spPr>
        <a:xfrm>
          <a:off x="2606747" y="1718971"/>
          <a:ext cx="2311468" cy="924587"/>
        </a:xfrm>
        <a:prstGeom prst="chevron">
          <a:avLst/>
        </a:prstGeom>
        <a:solidFill>
          <a:schemeClr val="accent4">
            <a:tint val="40000"/>
            <a:alpha val="90000"/>
            <a:hueOff val="1347899"/>
            <a:satOff val="-4643"/>
            <a:lumOff val="-457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1347899"/>
              <a:satOff val="-4643"/>
              <a:lumOff val="-45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>
            <a:solidFill>
              <a:schemeClr val="tx2">
                <a:lumMod val="90000"/>
                <a:lumOff val="10000"/>
              </a:schemeClr>
            </a:solidFill>
          </a:endParaRPr>
        </a:p>
      </dsp:txBody>
      <dsp:txXfrm>
        <a:off x="3069041" y="1718971"/>
        <a:ext cx="1386881" cy="924587"/>
      </dsp:txXfrm>
    </dsp:sp>
    <dsp:sp modelId="{7DA99DBF-06F5-47DD-92D0-59727919EF0A}">
      <dsp:nvSpPr>
        <dsp:cNvPr id="0" name=""/>
        <dsp:cNvSpPr/>
      </dsp:nvSpPr>
      <dsp:spPr>
        <a:xfrm>
          <a:off x="4594610" y="1718971"/>
          <a:ext cx="2311468" cy="924587"/>
        </a:xfrm>
        <a:prstGeom prst="chevron">
          <a:avLst/>
        </a:prstGeom>
        <a:solidFill>
          <a:schemeClr val="accent4">
            <a:tint val="40000"/>
            <a:alpha val="90000"/>
            <a:hueOff val="1684874"/>
            <a:satOff val="-5803"/>
            <a:lumOff val="-571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1684874"/>
              <a:satOff val="-5803"/>
              <a:lumOff val="-5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>
            <a:solidFill>
              <a:schemeClr val="tx2">
                <a:lumMod val="90000"/>
                <a:lumOff val="10000"/>
              </a:schemeClr>
            </a:solidFill>
          </a:endParaRPr>
        </a:p>
      </dsp:txBody>
      <dsp:txXfrm>
        <a:off x="5056904" y="1718971"/>
        <a:ext cx="1386881" cy="924587"/>
      </dsp:txXfrm>
    </dsp:sp>
    <dsp:sp modelId="{F439ACB1-9C30-457B-A60B-BD30287C597B}">
      <dsp:nvSpPr>
        <dsp:cNvPr id="0" name=""/>
        <dsp:cNvSpPr/>
      </dsp:nvSpPr>
      <dsp:spPr>
        <a:xfrm>
          <a:off x="413" y="3004354"/>
          <a:ext cx="1004124" cy="514906"/>
        </a:xfrm>
        <a:prstGeom prst="chevron">
          <a:avLst/>
        </a:prstGeom>
        <a:solidFill>
          <a:schemeClr val="accent4">
            <a:hueOff val="3365603"/>
            <a:satOff val="-24435"/>
            <a:lumOff val="1047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How, what media are you using?</a:t>
          </a:r>
          <a:endParaRPr lang="en-US" sz="700" kern="1200" dirty="0"/>
        </a:p>
      </dsp:txBody>
      <dsp:txXfrm>
        <a:off x="257866" y="3004354"/>
        <a:ext cx="489218" cy="514906"/>
      </dsp:txXfrm>
    </dsp:sp>
    <dsp:sp modelId="{C0AFD1BB-FDA0-4342-96DC-23E5726CE818}">
      <dsp:nvSpPr>
        <dsp:cNvPr id="0" name=""/>
        <dsp:cNvSpPr/>
      </dsp:nvSpPr>
      <dsp:spPr>
        <a:xfrm>
          <a:off x="642500" y="2799513"/>
          <a:ext cx="2311468" cy="924587"/>
        </a:xfrm>
        <a:prstGeom prst="chevron">
          <a:avLst/>
        </a:prstGeom>
        <a:solidFill>
          <a:schemeClr val="accent4">
            <a:tint val="40000"/>
            <a:alpha val="90000"/>
            <a:hueOff val="2021849"/>
            <a:satOff val="-6964"/>
            <a:lumOff val="-685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2021849"/>
              <a:satOff val="-6964"/>
              <a:lumOff val="-6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 smtClean="0">
            <a:solidFill>
              <a:schemeClr val="tx2">
                <a:lumMod val="90000"/>
                <a:lumOff val="10000"/>
              </a:schemeClr>
            </a:solidFill>
          </a:endParaRPr>
        </a:p>
      </dsp:txBody>
      <dsp:txXfrm>
        <a:off x="1104794" y="2799513"/>
        <a:ext cx="1386881" cy="924587"/>
      </dsp:txXfrm>
    </dsp:sp>
    <dsp:sp modelId="{6894F8A9-C03F-4C46-B79D-6F8B17D8C503}">
      <dsp:nvSpPr>
        <dsp:cNvPr id="0" name=""/>
        <dsp:cNvSpPr/>
      </dsp:nvSpPr>
      <dsp:spPr>
        <a:xfrm>
          <a:off x="2630363" y="2799513"/>
          <a:ext cx="2311468" cy="924587"/>
        </a:xfrm>
        <a:prstGeom prst="chevron">
          <a:avLst/>
        </a:prstGeom>
        <a:solidFill>
          <a:schemeClr val="accent4">
            <a:tint val="40000"/>
            <a:alpha val="90000"/>
            <a:hueOff val="2358823"/>
            <a:satOff val="-8124"/>
            <a:lumOff val="-799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2358823"/>
              <a:satOff val="-8124"/>
              <a:lumOff val="-79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>
            <a:solidFill>
              <a:schemeClr val="tx2">
                <a:lumMod val="90000"/>
                <a:lumOff val="10000"/>
              </a:schemeClr>
            </a:solidFill>
          </a:endParaRPr>
        </a:p>
      </dsp:txBody>
      <dsp:txXfrm>
        <a:off x="3092657" y="2799513"/>
        <a:ext cx="1386881" cy="924587"/>
      </dsp:txXfrm>
    </dsp:sp>
    <dsp:sp modelId="{0F78699D-386E-4B76-814F-46E723E6FF81}">
      <dsp:nvSpPr>
        <dsp:cNvPr id="0" name=""/>
        <dsp:cNvSpPr/>
      </dsp:nvSpPr>
      <dsp:spPr>
        <a:xfrm>
          <a:off x="4618639" y="2787161"/>
          <a:ext cx="2311468" cy="924587"/>
        </a:xfrm>
        <a:prstGeom prst="chevron">
          <a:avLst/>
        </a:prstGeom>
        <a:solidFill>
          <a:schemeClr val="accent4">
            <a:tint val="40000"/>
            <a:alpha val="90000"/>
            <a:hueOff val="2695798"/>
            <a:satOff val="-9285"/>
            <a:lumOff val="-913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2695798"/>
              <a:satOff val="-9285"/>
              <a:lumOff val="-91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>
            <a:solidFill>
              <a:schemeClr val="tx2">
                <a:lumMod val="90000"/>
                <a:lumOff val="10000"/>
              </a:schemeClr>
            </a:solidFill>
          </a:endParaRPr>
        </a:p>
      </dsp:txBody>
      <dsp:txXfrm>
        <a:off x="5080933" y="2787161"/>
        <a:ext cx="1386881" cy="924587"/>
      </dsp:txXfrm>
    </dsp:sp>
    <dsp:sp modelId="{F00EEE03-4193-4E8E-A8EA-83AF71D047CF}">
      <dsp:nvSpPr>
        <dsp:cNvPr id="0" name=""/>
        <dsp:cNvSpPr/>
      </dsp:nvSpPr>
      <dsp:spPr>
        <a:xfrm>
          <a:off x="413" y="4082545"/>
          <a:ext cx="923751" cy="519606"/>
        </a:xfrm>
        <a:prstGeom prst="chevron">
          <a:avLst/>
        </a:prstGeom>
        <a:solidFill>
          <a:schemeClr val="accent4">
            <a:hueOff val="5048405"/>
            <a:satOff val="-36652"/>
            <a:lumOff val="157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4445" rIns="0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 smtClean="0"/>
            <a:t>What, what are you saying?</a:t>
          </a:r>
          <a:endParaRPr lang="en-US" sz="700" kern="1200" dirty="0"/>
        </a:p>
      </dsp:txBody>
      <dsp:txXfrm>
        <a:off x="260216" y="4082545"/>
        <a:ext cx="404145" cy="519606"/>
      </dsp:txXfrm>
    </dsp:sp>
    <dsp:sp modelId="{7C2DCB09-BF66-4516-9217-9BD96F8099C8}">
      <dsp:nvSpPr>
        <dsp:cNvPr id="0" name=""/>
        <dsp:cNvSpPr/>
      </dsp:nvSpPr>
      <dsp:spPr>
        <a:xfrm>
          <a:off x="562128" y="3880055"/>
          <a:ext cx="2311468" cy="924587"/>
        </a:xfrm>
        <a:prstGeom prst="chevron">
          <a:avLst/>
        </a:prstGeom>
        <a:solidFill>
          <a:schemeClr val="accent4">
            <a:tint val="40000"/>
            <a:alpha val="90000"/>
            <a:hueOff val="3032773"/>
            <a:satOff val="-10446"/>
            <a:lumOff val="-1028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3032773"/>
              <a:satOff val="-10446"/>
              <a:lumOff val="-10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 smtClean="0">
            <a:solidFill>
              <a:schemeClr val="tx2">
                <a:lumMod val="90000"/>
                <a:lumOff val="10000"/>
              </a:schemeClr>
            </a:solidFill>
          </a:endParaRPr>
        </a:p>
      </dsp:txBody>
      <dsp:txXfrm>
        <a:off x="1024422" y="3880055"/>
        <a:ext cx="1386881" cy="924587"/>
      </dsp:txXfrm>
    </dsp:sp>
    <dsp:sp modelId="{B6625012-E850-47C3-94D6-5E5245D4D9E9}">
      <dsp:nvSpPr>
        <dsp:cNvPr id="0" name=""/>
        <dsp:cNvSpPr/>
      </dsp:nvSpPr>
      <dsp:spPr>
        <a:xfrm>
          <a:off x="2549990" y="3880055"/>
          <a:ext cx="2311468" cy="924587"/>
        </a:xfrm>
        <a:prstGeom prst="chevron">
          <a:avLst/>
        </a:prstGeom>
        <a:solidFill>
          <a:schemeClr val="accent4">
            <a:tint val="40000"/>
            <a:alpha val="90000"/>
            <a:hueOff val="3369747"/>
            <a:satOff val="-11606"/>
            <a:lumOff val="-1142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3369747"/>
              <a:satOff val="-11606"/>
              <a:lumOff val="-114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>
            <a:solidFill>
              <a:schemeClr val="tx2">
                <a:lumMod val="90000"/>
                <a:lumOff val="10000"/>
              </a:schemeClr>
            </a:solidFill>
          </a:endParaRPr>
        </a:p>
      </dsp:txBody>
      <dsp:txXfrm>
        <a:off x="3012284" y="3880055"/>
        <a:ext cx="1386881" cy="924587"/>
      </dsp:txXfrm>
    </dsp:sp>
    <dsp:sp modelId="{D91A4805-28BB-4118-B60E-2C2F2687D66C}">
      <dsp:nvSpPr>
        <dsp:cNvPr id="0" name=""/>
        <dsp:cNvSpPr/>
      </dsp:nvSpPr>
      <dsp:spPr>
        <a:xfrm>
          <a:off x="4537853" y="3880055"/>
          <a:ext cx="2311468" cy="924587"/>
        </a:xfrm>
        <a:prstGeom prst="chevron">
          <a:avLst/>
        </a:prstGeom>
        <a:solidFill>
          <a:schemeClr val="accent4">
            <a:tint val="40000"/>
            <a:alpha val="90000"/>
            <a:hueOff val="3706722"/>
            <a:satOff val="-12767"/>
            <a:lumOff val="-1256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3706722"/>
              <a:satOff val="-12767"/>
              <a:lumOff val="-125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>
            <a:solidFill>
              <a:schemeClr val="tx2">
                <a:lumMod val="90000"/>
                <a:lumOff val="10000"/>
              </a:schemeClr>
            </a:solidFill>
          </a:endParaRPr>
        </a:p>
      </dsp:txBody>
      <dsp:txXfrm>
        <a:off x="5000147" y="3880055"/>
        <a:ext cx="1386881" cy="9245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87E1F32-670E-42A1-BB79-BE7CF13D3D4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952D9F-355D-4E4D-9520-4A19B294762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23F10A-5BE5-4EE5-83A9-FC7FBAB5AC38}" type="datetimeFigureOut">
              <a:rPr lang="en-US" smtClean="0"/>
              <a:t>3/3/2020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1D824E-CABD-4018-B1C4-F54DF49C3C8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8D1F29-09CA-482E-8686-EEE88BB73D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9D12F-E8AC-48C0-8B1F-BD566648D8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6547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27D22-D115-4CF2-BE84-ED8A12B36F7E}" type="datetimeFigureOut">
              <a:rPr lang="en-US" noProof="0" smtClean="0"/>
              <a:t>3/3/2020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136092-2EDF-47BF-99B1-B87430F95B70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03056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136092-2EDF-47BF-99B1-B87430F95B7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393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svg"/><Relationship Id="rId18" Type="http://schemas.openxmlformats.org/officeDocument/2006/relationships/image" Target="../media/image9.png"/><Relationship Id="rId26" Type="http://schemas.openxmlformats.org/officeDocument/2006/relationships/image" Target="../media/image25.svg"/><Relationship Id="rId39" Type="http://schemas.openxmlformats.org/officeDocument/2006/relationships/image" Target="../media/image20.png"/><Relationship Id="rId21" Type="http://schemas.openxmlformats.org/officeDocument/2006/relationships/image" Target="../media/image11.png"/><Relationship Id="rId34" Type="http://schemas.openxmlformats.org/officeDocument/2006/relationships/image" Target="../media/image33.svg"/><Relationship Id="rId42" Type="http://schemas.openxmlformats.org/officeDocument/2006/relationships/image" Target="../media/image41.svg"/><Relationship Id="rId47" Type="http://schemas.openxmlformats.org/officeDocument/2006/relationships/image" Target="../media/image24.pn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6" Type="http://schemas.openxmlformats.org/officeDocument/2006/relationships/image" Target="../media/image8.png"/><Relationship Id="rId29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11" Type="http://schemas.openxmlformats.org/officeDocument/2006/relationships/image" Target="../media/image10.svg"/><Relationship Id="rId24" Type="http://schemas.openxmlformats.org/officeDocument/2006/relationships/image" Target="../media/image23.svg"/><Relationship Id="rId32" Type="http://schemas.openxmlformats.org/officeDocument/2006/relationships/image" Target="../media/image31.svg"/><Relationship Id="rId37" Type="http://schemas.openxmlformats.org/officeDocument/2006/relationships/image" Target="../media/image19.png"/><Relationship Id="rId40" Type="http://schemas.openxmlformats.org/officeDocument/2006/relationships/image" Target="../media/image39.svg"/><Relationship Id="rId45" Type="http://schemas.openxmlformats.org/officeDocument/2006/relationships/image" Target="../media/image23.pn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23" Type="http://schemas.openxmlformats.org/officeDocument/2006/relationships/image" Target="../media/image12.png"/><Relationship Id="rId28" Type="http://schemas.openxmlformats.org/officeDocument/2006/relationships/image" Target="../media/image27.svg"/><Relationship Id="rId36" Type="http://schemas.openxmlformats.org/officeDocument/2006/relationships/image" Target="../media/image35.svg"/><Relationship Id="rId10" Type="http://schemas.openxmlformats.org/officeDocument/2006/relationships/image" Target="../media/image5.png"/><Relationship Id="rId19" Type="http://schemas.openxmlformats.org/officeDocument/2006/relationships/image" Target="../media/image18.svg"/><Relationship Id="rId31" Type="http://schemas.openxmlformats.org/officeDocument/2006/relationships/image" Target="../media/image16.png"/><Relationship Id="rId44" Type="http://schemas.openxmlformats.org/officeDocument/2006/relationships/image" Target="../media/image43.svg"/><Relationship Id="rId4" Type="http://schemas.openxmlformats.org/officeDocument/2006/relationships/image" Target="../media/image2.png"/><Relationship Id="rId9" Type="http://schemas.openxmlformats.org/officeDocument/2006/relationships/image" Target="../media/image8.svg"/><Relationship Id="rId14" Type="http://schemas.openxmlformats.org/officeDocument/2006/relationships/image" Target="../media/image7.png"/><Relationship Id="rId22" Type="http://schemas.openxmlformats.org/officeDocument/2006/relationships/image" Target="../media/image21.svg"/><Relationship Id="rId27" Type="http://schemas.openxmlformats.org/officeDocument/2006/relationships/image" Target="../media/image14.png"/><Relationship Id="rId30" Type="http://schemas.openxmlformats.org/officeDocument/2006/relationships/image" Target="../media/image29.svg"/><Relationship Id="rId35" Type="http://schemas.openxmlformats.org/officeDocument/2006/relationships/image" Target="../media/image18.png"/><Relationship Id="rId43" Type="http://schemas.openxmlformats.org/officeDocument/2006/relationships/image" Target="../media/image22.png"/><Relationship Id="rId48" Type="http://schemas.openxmlformats.org/officeDocument/2006/relationships/image" Target="../media/image47.svg"/><Relationship Id="rId8" Type="http://schemas.openxmlformats.org/officeDocument/2006/relationships/image" Target="../media/image4.png"/><Relationship Id="rId3" Type="http://schemas.openxmlformats.org/officeDocument/2006/relationships/image" Target="../media/image2.svg"/><Relationship Id="rId12" Type="http://schemas.openxmlformats.org/officeDocument/2006/relationships/image" Target="../media/image6.png"/><Relationship Id="rId17" Type="http://schemas.openxmlformats.org/officeDocument/2006/relationships/image" Target="../media/image16.svg"/><Relationship Id="rId25" Type="http://schemas.openxmlformats.org/officeDocument/2006/relationships/image" Target="../media/image13.png"/><Relationship Id="rId33" Type="http://schemas.openxmlformats.org/officeDocument/2006/relationships/image" Target="../media/image17.png"/><Relationship Id="rId38" Type="http://schemas.openxmlformats.org/officeDocument/2006/relationships/image" Target="../media/image37.svg"/><Relationship Id="rId46" Type="http://schemas.openxmlformats.org/officeDocument/2006/relationships/image" Target="../media/image45.svg"/><Relationship Id="rId20" Type="http://schemas.openxmlformats.org/officeDocument/2006/relationships/image" Target="../media/image10.png"/><Relationship Id="rId41" Type="http://schemas.openxmlformats.org/officeDocument/2006/relationships/image" Target="../media/image2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EF799AA8-8B5E-4CF5-9975-99FDD726FFD3}"/>
              </a:ext>
            </a:extLst>
          </p:cNvPr>
          <p:cNvGrpSpPr/>
          <p:nvPr userDrawn="1"/>
        </p:nvGrpSpPr>
        <p:grpSpPr>
          <a:xfrm>
            <a:off x="1999692" y="0"/>
            <a:ext cx="2858616" cy="9144000"/>
            <a:chOff x="2157768" y="0"/>
            <a:chExt cx="2858616" cy="9144000"/>
          </a:xfrm>
        </p:grpSpPr>
        <p:pic>
          <p:nvPicPr>
            <p:cNvPr id="3" name="Graphic 2">
              <a:extLst>
                <a:ext uri="{FF2B5EF4-FFF2-40B4-BE49-F238E27FC236}">
                  <a16:creationId xmlns:a16="http://schemas.microsoft.com/office/drawing/2014/main" id="{4C5FBD76-8904-4E42-AE88-D512DA7052DA}"/>
                </a:ext>
              </a:extLst>
            </p:cNvPr>
            <p:cNvPicPr preferRelativeResize="0">
              <a:picLocks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2157984" y="0"/>
              <a:ext cx="2858400" cy="2122490"/>
            </a:xfrm>
            <a:prstGeom prst="rect">
              <a:avLst/>
            </a:prstGeom>
          </p:spPr>
        </p:pic>
        <p:pic>
          <p:nvPicPr>
            <p:cNvPr id="4" name="Graphic 3">
              <a:extLst>
                <a:ext uri="{FF2B5EF4-FFF2-40B4-BE49-F238E27FC236}">
                  <a16:creationId xmlns:a16="http://schemas.microsoft.com/office/drawing/2014/main" id="{AA3BC40D-C194-4EEE-8E69-4ED4ECFDEBE8}"/>
                </a:ext>
              </a:extLst>
            </p:cNvPr>
            <p:cNvPicPr preferRelativeResize="0">
              <a:picLocks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2157984" y="1992793"/>
              <a:ext cx="2858400" cy="1598400"/>
            </a:xfrm>
            <a:prstGeom prst="rect">
              <a:avLst/>
            </a:prstGeom>
          </p:spPr>
        </p:pic>
        <p:pic>
          <p:nvPicPr>
            <p:cNvPr id="6" name="Graphic 5">
              <a:extLst>
                <a:ext uri="{FF2B5EF4-FFF2-40B4-BE49-F238E27FC236}">
                  <a16:creationId xmlns:a16="http://schemas.microsoft.com/office/drawing/2014/main" id="{CD689866-F1C0-4715-81BF-9196A55EDE9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2157768" y="3434239"/>
              <a:ext cx="2854286" cy="1598400"/>
            </a:xfrm>
            <a:prstGeom prst="rect">
              <a:avLst/>
            </a:prstGeom>
          </p:spPr>
        </p:pic>
        <p:pic>
          <p:nvPicPr>
            <p:cNvPr id="61" name="Graphic 60">
              <a:extLst>
                <a:ext uri="{FF2B5EF4-FFF2-40B4-BE49-F238E27FC236}">
                  <a16:creationId xmlns:a16="http://schemas.microsoft.com/office/drawing/2014/main" id="{DF44A126-1FEE-452F-85E5-3E973F14245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2157984" y="4873949"/>
              <a:ext cx="2854286" cy="1598400"/>
            </a:xfrm>
            <a:prstGeom prst="rect">
              <a:avLst/>
            </a:prstGeom>
          </p:spPr>
        </p:pic>
        <p:pic>
          <p:nvPicPr>
            <p:cNvPr id="62" name="Graphic 61">
              <a:extLst>
                <a:ext uri="{FF2B5EF4-FFF2-40B4-BE49-F238E27FC236}">
                  <a16:creationId xmlns:a16="http://schemas.microsoft.com/office/drawing/2014/main" id="{9F5B1665-7823-4B65-9CA6-373B04C106C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2158200" y="6316234"/>
              <a:ext cx="2854286" cy="1598400"/>
            </a:xfrm>
            <a:prstGeom prst="rect">
              <a:avLst/>
            </a:prstGeom>
          </p:spPr>
        </p:pic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6516D51E-C5EF-493C-A49F-FA5A03131D58}"/>
                </a:ext>
              </a:extLst>
            </p:cNvPr>
            <p:cNvPicPr preferRelativeResize="0">
              <a:picLocks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>
              <a:off x="3428568" y="7830000"/>
              <a:ext cx="1587600" cy="1314000"/>
            </a:xfrm>
            <a:prstGeom prst="rect">
              <a:avLst/>
            </a:prstGeom>
          </p:spPr>
        </p:pic>
      </p:grpSp>
      <p:pic>
        <p:nvPicPr>
          <p:cNvPr id="15" name="Graphic 14">
            <a:extLst>
              <a:ext uri="{FF2B5EF4-FFF2-40B4-BE49-F238E27FC236}">
                <a16:creationId xmlns:a16="http://schemas.microsoft.com/office/drawing/2014/main" id="{F6C46E00-3822-4C50-9645-1D8C321873EB}"/>
              </a:ext>
            </a:extLst>
          </p:cNvPr>
          <p:cNvPicPr preferRelativeResize="0">
            <a:picLocks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2048635" y="-1"/>
            <a:ext cx="2757600" cy="2061999"/>
          </a:xfrm>
          <a:prstGeom prst="rect">
            <a:avLst/>
          </a:prstGeom>
        </p:spPr>
      </p:pic>
      <p:pic>
        <p:nvPicPr>
          <p:cNvPr id="23" name="Graphic 22">
            <a:extLst>
              <a:ext uri="{FF2B5EF4-FFF2-40B4-BE49-F238E27FC236}">
                <a16:creationId xmlns:a16="http://schemas.microsoft.com/office/drawing/2014/main" id="{806B0370-83C6-482C-A9C3-4659AB1E3CF0}"/>
              </a:ext>
            </a:extLst>
          </p:cNvPr>
          <p:cNvPicPr preferRelativeResize="0">
            <a:picLocks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2048635" y="2036065"/>
            <a:ext cx="2757600" cy="1498569"/>
          </a:xfrm>
          <a:prstGeom prst="rect">
            <a:avLst/>
          </a:prstGeom>
        </p:spPr>
      </p:pic>
      <p:pic>
        <p:nvPicPr>
          <p:cNvPr id="35" name="Graphic 34">
            <a:extLst>
              <a:ext uri="{FF2B5EF4-FFF2-40B4-BE49-F238E27FC236}">
                <a16:creationId xmlns:a16="http://schemas.microsoft.com/office/drawing/2014/main" id="{BC672D68-3DAD-4B79-95BD-57D7C75F60A1}"/>
              </a:ext>
            </a:extLst>
          </p:cNvPr>
          <p:cNvPicPr preferRelativeResize="0">
            <a:picLocks/>
          </p:cNvPicPr>
          <p:nvPr userDrawn="1"/>
        </p:nvPicPr>
        <p:blipFill>
          <a:blip r:embed="rId12">
            <a:extLs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2048635" y="3477556"/>
            <a:ext cx="2757600" cy="1497600"/>
          </a:xfrm>
          <a:prstGeom prst="rect">
            <a:avLst/>
          </a:prstGeom>
        </p:spPr>
      </p:pic>
      <p:pic>
        <p:nvPicPr>
          <p:cNvPr id="58" name="Graphic 57">
            <a:extLst>
              <a:ext uri="{FF2B5EF4-FFF2-40B4-BE49-F238E27FC236}">
                <a16:creationId xmlns:a16="http://schemas.microsoft.com/office/drawing/2014/main" id="{B8180608-A80A-409D-B02A-35C4F9DB1EC4}"/>
              </a:ext>
            </a:extLst>
          </p:cNvPr>
          <p:cNvPicPr preferRelativeResize="0">
            <a:picLocks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2048635" y="4915656"/>
            <a:ext cx="2757600" cy="1497600"/>
          </a:xfrm>
          <a:prstGeom prst="rect">
            <a:avLst/>
          </a:prstGeom>
        </p:spPr>
      </p:pic>
      <p:pic>
        <p:nvPicPr>
          <p:cNvPr id="71" name="Graphic 70">
            <a:extLst>
              <a:ext uri="{FF2B5EF4-FFF2-40B4-BE49-F238E27FC236}">
                <a16:creationId xmlns:a16="http://schemas.microsoft.com/office/drawing/2014/main" id="{0FF81C97-DE5D-4DFC-83AA-6F65EC3EB8F1}"/>
              </a:ext>
            </a:extLst>
          </p:cNvPr>
          <p:cNvPicPr preferRelativeResize="0">
            <a:picLocks/>
          </p:cNvPicPr>
          <p:nvPr userDrawn="1"/>
        </p:nvPicPr>
        <p:blipFill>
          <a:blip r:embed="rId16">
            <a:extLs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2048635" y="6365084"/>
            <a:ext cx="2757600" cy="1497600"/>
          </a:xfrm>
          <a:prstGeom prst="rect">
            <a:avLst/>
          </a:prstGeom>
        </p:spPr>
      </p:pic>
      <p:pic>
        <p:nvPicPr>
          <p:cNvPr id="90" name="Graphic 89">
            <a:extLst>
              <a:ext uri="{FF2B5EF4-FFF2-40B4-BE49-F238E27FC236}">
                <a16:creationId xmlns:a16="http://schemas.microsoft.com/office/drawing/2014/main" id="{C1A8DC0F-B0F0-4E15-9642-9FC080079EC4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:asvg="http://schemas.microsoft.com/office/drawing/2016/SVG/main" xmlns="" r:embed="rId19"/>
              </a:ext>
            </a:extLst>
          </a:blip>
          <a:stretch>
            <a:fillRect/>
          </a:stretch>
        </p:blipFill>
        <p:spPr>
          <a:xfrm>
            <a:off x="3320892" y="7829986"/>
            <a:ext cx="1486800" cy="1308892"/>
          </a:xfrm>
          <a:prstGeom prst="rect">
            <a:avLst/>
          </a:prstGeom>
        </p:spPr>
      </p:pic>
      <p:pic>
        <p:nvPicPr>
          <p:cNvPr id="95" name="Picture 9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46BADA27-1431-44DB-AE87-0052CCA4FACD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2429739" y="936065"/>
            <a:ext cx="1416113" cy="1397770"/>
          </a:xfrm>
          <a:prstGeom prst="rect">
            <a:avLst/>
          </a:prstGeom>
        </p:spPr>
      </p:pic>
      <p:sp>
        <p:nvSpPr>
          <p:cNvPr id="96" name="Picture Placeholder 73">
            <a:extLst>
              <a:ext uri="{FF2B5EF4-FFF2-40B4-BE49-F238E27FC236}">
                <a16:creationId xmlns:a16="http://schemas.microsoft.com/office/drawing/2014/main" id="{F2FA5F01-5003-4089-BB04-B5F22F24091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425631" y="918966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ru-RU" dirty="0"/>
          </a:p>
        </p:txBody>
      </p:sp>
      <p:pic>
        <p:nvPicPr>
          <p:cNvPr id="97" name="Picture 96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3403E16F-BF67-4BC6-938B-B540E81E3B9A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2437955" y="2405424"/>
            <a:ext cx="1416113" cy="1397770"/>
          </a:xfrm>
          <a:prstGeom prst="rect">
            <a:avLst/>
          </a:prstGeom>
        </p:spPr>
      </p:pic>
      <p:sp>
        <p:nvSpPr>
          <p:cNvPr id="98" name="Picture Placeholder 73">
            <a:extLst>
              <a:ext uri="{FF2B5EF4-FFF2-40B4-BE49-F238E27FC236}">
                <a16:creationId xmlns:a16="http://schemas.microsoft.com/office/drawing/2014/main" id="{8ADA19E5-32D4-4E60-A2D3-18859AF0950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2425631" y="2388325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ru-RU" dirty="0"/>
          </a:p>
        </p:txBody>
      </p:sp>
      <p:pic>
        <p:nvPicPr>
          <p:cNvPr id="101" name="Picture 100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DA395262-84CF-4F06-A46D-2E49E941DE7D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2434351" y="3848851"/>
            <a:ext cx="1416113" cy="1397770"/>
          </a:xfrm>
          <a:prstGeom prst="rect">
            <a:avLst/>
          </a:prstGeom>
        </p:spPr>
      </p:pic>
      <p:sp>
        <p:nvSpPr>
          <p:cNvPr id="102" name="Picture Placeholder 73">
            <a:extLst>
              <a:ext uri="{FF2B5EF4-FFF2-40B4-BE49-F238E27FC236}">
                <a16:creationId xmlns:a16="http://schemas.microsoft.com/office/drawing/2014/main" id="{ECB2E69E-31AD-4FD8-9097-58BA78C1FD4A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2425631" y="3831752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ru-RU" dirty="0"/>
          </a:p>
        </p:txBody>
      </p:sp>
      <p:pic>
        <p:nvPicPr>
          <p:cNvPr id="105" name="Picture 10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E76A10D9-295C-442F-97E0-F3CE8AF40C1D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2437955" y="5292278"/>
            <a:ext cx="1416113" cy="1397770"/>
          </a:xfrm>
          <a:prstGeom prst="rect">
            <a:avLst/>
          </a:prstGeom>
        </p:spPr>
      </p:pic>
      <p:sp>
        <p:nvSpPr>
          <p:cNvPr id="106" name="Picture Placeholder 73">
            <a:extLst>
              <a:ext uri="{FF2B5EF4-FFF2-40B4-BE49-F238E27FC236}">
                <a16:creationId xmlns:a16="http://schemas.microsoft.com/office/drawing/2014/main" id="{01AFF473-1ADB-4A01-A1C6-CD802CBB0E8A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2425631" y="5275179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ru-RU" dirty="0"/>
          </a:p>
        </p:txBody>
      </p:sp>
      <p:pic>
        <p:nvPicPr>
          <p:cNvPr id="109" name="Picture 108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C4DBEF57-0E51-47BA-BD9D-6D970FB2520C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2437955" y="6726482"/>
            <a:ext cx="1416113" cy="1397770"/>
          </a:xfrm>
          <a:prstGeom prst="rect">
            <a:avLst/>
          </a:prstGeom>
        </p:spPr>
      </p:pic>
      <p:sp>
        <p:nvSpPr>
          <p:cNvPr id="110" name="Picture Placeholder 73">
            <a:extLst>
              <a:ext uri="{FF2B5EF4-FFF2-40B4-BE49-F238E27FC236}">
                <a16:creationId xmlns:a16="http://schemas.microsoft.com/office/drawing/2014/main" id="{67025B7D-364F-4E77-84EE-93E1C3B8D9C1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2425631" y="6709383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ru-RU" dirty="0"/>
          </a:p>
        </p:txBody>
      </p:sp>
      <p:pic>
        <p:nvPicPr>
          <p:cNvPr id="113" name="Graphic 112">
            <a:extLst>
              <a:ext uri="{FF2B5EF4-FFF2-40B4-BE49-F238E27FC236}">
                <a16:creationId xmlns:a16="http://schemas.microsoft.com/office/drawing/2014/main" id="{2C85FBDC-70FA-43E1-8F6D-59CCDB9A3E81}"/>
              </a:ext>
            </a:extLst>
          </p:cNvPr>
          <p:cNvPicPr preferRelativeResize="0">
            <a:picLocks/>
          </p:cNvPicPr>
          <p:nvPr userDrawn="1"/>
        </p:nvPicPr>
        <p:blipFill>
          <a:blip r:embed="rId21">
            <a:extLst>
              <a:ext uri="{96DAC541-7B7A-43D3-8B79-37D633B846F1}">
                <asvg:svgBlip xmlns:asvg="http://schemas.microsoft.com/office/drawing/2016/SVG/main" xmlns="" r:embed="rId22"/>
              </a:ext>
            </a:extLst>
          </a:blip>
          <a:stretch>
            <a:fillRect/>
          </a:stretch>
        </p:blipFill>
        <p:spPr>
          <a:xfrm>
            <a:off x="1681048" y="1249835"/>
            <a:ext cx="378000" cy="144000"/>
          </a:xfrm>
          <a:prstGeom prst="rect">
            <a:avLst/>
          </a:prstGeom>
        </p:spPr>
      </p:pic>
      <p:pic>
        <p:nvPicPr>
          <p:cNvPr id="114" name="Graphic 113">
            <a:extLst>
              <a:ext uri="{FF2B5EF4-FFF2-40B4-BE49-F238E27FC236}">
                <a16:creationId xmlns:a16="http://schemas.microsoft.com/office/drawing/2014/main" id="{AF1D5EFC-2A9F-40F0-84DE-9F12D7582A4A}"/>
              </a:ext>
            </a:extLst>
          </p:cNvPr>
          <p:cNvPicPr preferRelativeResize="0">
            <a:picLocks/>
          </p:cNvPicPr>
          <p:nvPr userDrawn="1"/>
        </p:nvPicPr>
        <p:blipFill>
          <a:blip r:embed="rId23">
            <a:extLst>
              <a:ext uri="{96DAC541-7B7A-43D3-8B79-37D633B846F1}">
                <asvg:svgBlip xmlns:asvg="http://schemas.microsoft.com/office/drawing/2016/SVG/main" xmlns="" r:embed="rId24"/>
              </a:ext>
            </a:extLst>
          </a:blip>
          <a:stretch>
            <a:fillRect/>
          </a:stretch>
        </p:blipFill>
        <p:spPr>
          <a:xfrm>
            <a:off x="1681048" y="2698235"/>
            <a:ext cx="378000" cy="144000"/>
          </a:xfrm>
          <a:prstGeom prst="rect">
            <a:avLst/>
          </a:prstGeom>
        </p:spPr>
      </p:pic>
      <p:pic>
        <p:nvPicPr>
          <p:cNvPr id="115" name="Graphic 114">
            <a:extLst>
              <a:ext uri="{FF2B5EF4-FFF2-40B4-BE49-F238E27FC236}">
                <a16:creationId xmlns:a16="http://schemas.microsoft.com/office/drawing/2014/main" id="{9BEC8EDD-AC8F-4413-8861-0EAAC6143EBF}"/>
              </a:ext>
            </a:extLst>
          </p:cNvPr>
          <p:cNvPicPr preferRelativeResize="0">
            <a:picLocks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xmlns="" r:embed="rId26"/>
              </a:ext>
            </a:extLst>
          </a:blip>
          <a:stretch>
            <a:fillRect/>
          </a:stretch>
        </p:blipFill>
        <p:spPr>
          <a:xfrm>
            <a:off x="1681048" y="4146635"/>
            <a:ext cx="378000" cy="144000"/>
          </a:xfrm>
          <a:prstGeom prst="rect">
            <a:avLst/>
          </a:prstGeom>
        </p:spPr>
      </p:pic>
      <p:pic>
        <p:nvPicPr>
          <p:cNvPr id="116" name="Graphic 115">
            <a:extLst>
              <a:ext uri="{FF2B5EF4-FFF2-40B4-BE49-F238E27FC236}">
                <a16:creationId xmlns:a16="http://schemas.microsoft.com/office/drawing/2014/main" id="{65B8B11A-6D5B-4222-A3FA-9C529A333AB0}"/>
              </a:ext>
            </a:extLst>
          </p:cNvPr>
          <p:cNvPicPr preferRelativeResize="0">
            <a:picLocks/>
          </p:cNvPicPr>
          <p:nvPr userDrawn="1"/>
        </p:nvPicPr>
        <p:blipFill>
          <a:blip r:embed="rId27">
            <a:extLst>
              <a:ext uri="{96DAC541-7B7A-43D3-8B79-37D633B846F1}">
                <asvg:svgBlip xmlns:asvg="http://schemas.microsoft.com/office/drawing/2016/SVG/main" xmlns="" r:embed="rId28"/>
              </a:ext>
            </a:extLst>
          </a:blip>
          <a:stretch>
            <a:fillRect/>
          </a:stretch>
        </p:blipFill>
        <p:spPr>
          <a:xfrm>
            <a:off x="1681048" y="5595035"/>
            <a:ext cx="378000" cy="144000"/>
          </a:xfrm>
          <a:prstGeom prst="rect">
            <a:avLst/>
          </a:prstGeom>
        </p:spPr>
      </p:pic>
      <p:pic>
        <p:nvPicPr>
          <p:cNvPr id="117" name="Graphic 116">
            <a:extLst>
              <a:ext uri="{FF2B5EF4-FFF2-40B4-BE49-F238E27FC236}">
                <a16:creationId xmlns:a16="http://schemas.microsoft.com/office/drawing/2014/main" id="{DEF1451D-B6A1-4704-A941-E48FA3914715}"/>
              </a:ext>
            </a:extLst>
          </p:cNvPr>
          <p:cNvPicPr preferRelativeResize="0">
            <a:picLocks/>
          </p:cNvPicPr>
          <p:nvPr userDrawn="1"/>
        </p:nvPicPr>
        <p:blipFill>
          <a:blip r:embed="rId29">
            <a:extLst>
              <a:ext uri="{96DAC541-7B7A-43D3-8B79-37D633B846F1}">
                <asvg:svgBlip xmlns:asvg="http://schemas.microsoft.com/office/drawing/2016/SVG/main" xmlns="" r:embed="rId30"/>
              </a:ext>
            </a:extLst>
          </a:blip>
          <a:stretch>
            <a:fillRect/>
          </a:stretch>
        </p:blipFill>
        <p:spPr>
          <a:xfrm>
            <a:off x="1681048" y="7043434"/>
            <a:ext cx="378000" cy="144000"/>
          </a:xfrm>
          <a:prstGeom prst="rect">
            <a:avLst/>
          </a:prstGeom>
        </p:spPr>
      </p:pic>
      <p:sp>
        <p:nvSpPr>
          <p:cNvPr id="124" name="Title 123">
            <a:extLst>
              <a:ext uri="{FF2B5EF4-FFF2-40B4-BE49-F238E27FC236}">
                <a16:creationId xmlns:a16="http://schemas.microsoft.com/office/drawing/2014/main" id="{B3407580-EBB8-4AA5-B546-D1F3744C9C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45313" y="267973"/>
            <a:ext cx="2260112" cy="920153"/>
          </a:xfrm>
        </p:spPr>
        <p:txBody>
          <a:bodyPr lIns="0" tIns="0" rIns="0" bIns="0">
            <a:noAutofit/>
          </a:bodyPr>
          <a:lstStyle>
            <a:lvl1pPr algn="r">
              <a:defRPr sz="3100" b="1"/>
            </a:lvl1pPr>
          </a:lstStyle>
          <a:p>
            <a:r>
              <a:rPr lang="en-US" dirty="0"/>
              <a:t>PRODUCT</a:t>
            </a:r>
            <a:br>
              <a:rPr lang="en-US" dirty="0"/>
            </a:br>
            <a:r>
              <a:rPr lang="en-US" dirty="0"/>
              <a:t>ROADMAP</a:t>
            </a:r>
            <a:endParaRPr lang="ru-RU" dirty="0"/>
          </a:p>
        </p:txBody>
      </p:sp>
      <p:sp>
        <p:nvSpPr>
          <p:cNvPr id="126" name="Text Placeholder 125">
            <a:extLst>
              <a:ext uri="{FF2B5EF4-FFF2-40B4-BE49-F238E27FC236}">
                <a16:creationId xmlns:a16="http://schemas.microsoft.com/office/drawing/2014/main" id="{61E9C073-FC12-4172-943F-F20E258E608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167711" y="1895661"/>
            <a:ext cx="914400" cy="304102"/>
          </a:xfrm>
        </p:spPr>
        <p:txBody>
          <a:bodyPr>
            <a:noAutofit/>
          </a:bodyPr>
          <a:lstStyle>
            <a:lvl1pPr marL="0" indent="0" algn="l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127" name="Text Placeholder 125">
            <a:extLst>
              <a:ext uri="{FF2B5EF4-FFF2-40B4-BE49-F238E27FC236}">
                <a16:creationId xmlns:a16="http://schemas.microsoft.com/office/drawing/2014/main" id="{0C7C304C-05C9-4DB2-B0B0-74D44D8D141A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170254" y="2204148"/>
            <a:ext cx="1407768" cy="638087"/>
          </a:xfrm>
        </p:spPr>
        <p:txBody>
          <a:bodyPr>
            <a:noAutofit/>
          </a:bodyPr>
          <a:lstStyle>
            <a:lvl1pPr marL="0" indent="0" algn="l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9" name="Text Placeholder 125">
            <a:extLst>
              <a:ext uri="{FF2B5EF4-FFF2-40B4-BE49-F238E27FC236}">
                <a16:creationId xmlns:a16="http://schemas.microsoft.com/office/drawing/2014/main" id="{F57246CD-9926-4879-B191-79E7A54314A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167711" y="3343572"/>
            <a:ext cx="914400" cy="304102"/>
          </a:xfrm>
        </p:spPr>
        <p:txBody>
          <a:bodyPr>
            <a:noAutofit/>
          </a:bodyPr>
          <a:lstStyle>
            <a:lvl1pPr marL="0" indent="0" algn="l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130" name="Text Placeholder 125">
            <a:extLst>
              <a:ext uri="{FF2B5EF4-FFF2-40B4-BE49-F238E27FC236}">
                <a16:creationId xmlns:a16="http://schemas.microsoft.com/office/drawing/2014/main" id="{9936E90E-F2B3-4E38-B811-25ED33DA3A95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5170254" y="3652059"/>
            <a:ext cx="1407768" cy="638087"/>
          </a:xfrm>
        </p:spPr>
        <p:txBody>
          <a:bodyPr>
            <a:noAutofit/>
          </a:bodyPr>
          <a:lstStyle>
            <a:lvl1pPr marL="0" indent="0" algn="l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1" name="Text Placeholder 125">
            <a:extLst>
              <a:ext uri="{FF2B5EF4-FFF2-40B4-BE49-F238E27FC236}">
                <a16:creationId xmlns:a16="http://schemas.microsoft.com/office/drawing/2014/main" id="{09319DEE-EC4D-4A76-B160-394553CFA6C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167711" y="4791483"/>
            <a:ext cx="914400" cy="304102"/>
          </a:xfrm>
        </p:spPr>
        <p:txBody>
          <a:bodyPr>
            <a:noAutofit/>
          </a:bodyPr>
          <a:lstStyle>
            <a:lvl1pPr marL="0" indent="0" algn="l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132" name="Text Placeholder 125">
            <a:extLst>
              <a:ext uri="{FF2B5EF4-FFF2-40B4-BE49-F238E27FC236}">
                <a16:creationId xmlns:a16="http://schemas.microsoft.com/office/drawing/2014/main" id="{1FD9D20E-0961-46BE-87E2-F9C4F76B60C4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5170254" y="5099970"/>
            <a:ext cx="1407768" cy="638087"/>
          </a:xfrm>
        </p:spPr>
        <p:txBody>
          <a:bodyPr>
            <a:noAutofit/>
          </a:bodyPr>
          <a:lstStyle>
            <a:lvl1pPr marL="0" indent="0" algn="l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3" name="Text Placeholder 125">
            <a:extLst>
              <a:ext uri="{FF2B5EF4-FFF2-40B4-BE49-F238E27FC236}">
                <a16:creationId xmlns:a16="http://schemas.microsoft.com/office/drawing/2014/main" id="{43063DE6-06A7-4B93-A9B1-56B792F462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167711" y="6239394"/>
            <a:ext cx="914400" cy="304102"/>
          </a:xfrm>
        </p:spPr>
        <p:txBody>
          <a:bodyPr>
            <a:noAutofit/>
          </a:bodyPr>
          <a:lstStyle>
            <a:lvl1pPr marL="0" indent="0" algn="l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134" name="Text Placeholder 125">
            <a:extLst>
              <a:ext uri="{FF2B5EF4-FFF2-40B4-BE49-F238E27FC236}">
                <a16:creationId xmlns:a16="http://schemas.microsoft.com/office/drawing/2014/main" id="{CC35E657-25FD-4CFB-93D1-5D8FDFD4205C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5170254" y="6547881"/>
            <a:ext cx="1407768" cy="638087"/>
          </a:xfrm>
        </p:spPr>
        <p:txBody>
          <a:bodyPr>
            <a:noAutofit/>
          </a:bodyPr>
          <a:lstStyle>
            <a:lvl1pPr marL="0" indent="0" algn="l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5" name="Text Placeholder 125">
            <a:extLst>
              <a:ext uri="{FF2B5EF4-FFF2-40B4-BE49-F238E27FC236}">
                <a16:creationId xmlns:a16="http://schemas.microsoft.com/office/drawing/2014/main" id="{D4A639A1-4C42-4815-9CE3-2E8328F3658D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5167711" y="7687306"/>
            <a:ext cx="914400" cy="304102"/>
          </a:xfrm>
        </p:spPr>
        <p:txBody>
          <a:bodyPr>
            <a:noAutofit/>
          </a:bodyPr>
          <a:lstStyle>
            <a:lvl1pPr marL="0" indent="0" algn="l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136" name="Text Placeholder 125">
            <a:extLst>
              <a:ext uri="{FF2B5EF4-FFF2-40B4-BE49-F238E27FC236}">
                <a16:creationId xmlns:a16="http://schemas.microsoft.com/office/drawing/2014/main" id="{B3269007-346F-4FD2-B1DF-C0ABF16C69E1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5170254" y="7995793"/>
            <a:ext cx="1407768" cy="638087"/>
          </a:xfrm>
        </p:spPr>
        <p:txBody>
          <a:bodyPr>
            <a:noAutofit/>
          </a:bodyPr>
          <a:lstStyle>
            <a:lvl1pPr marL="0" indent="0" algn="l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7" name="Text Placeholder 125">
            <a:extLst>
              <a:ext uri="{FF2B5EF4-FFF2-40B4-BE49-F238E27FC236}">
                <a16:creationId xmlns:a16="http://schemas.microsoft.com/office/drawing/2014/main" id="{2DD4B9A1-260C-47E9-85AF-839662A27B09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77302" y="1175082"/>
            <a:ext cx="914400" cy="304102"/>
          </a:xfrm>
        </p:spPr>
        <p:txBody>
          <a:bodyPr>
            <a:noAutofit/>
          </a:bodyPr>
          <a:lstStyle>
            <a:lvl1pPr marL="0" indent="0" algn="r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138" name="Text Placeholder 125">
            <a:extLst>
              <a:ext uri="{FF2B5EF4-FFF2-40B4-BE49-F238E27FC236}">
                <a16:creationId xmlns:a16="http://schemas.microsoft.com/office/drawing/2014/main" id="{1DDF711E-F1E1-4741-BED9-423C39E062A1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283934" y="1479193"/>
            <a:ext cx="1407768" cy="638087"/>
          </a:xfrm>
        </p:spPr>
        <p:txBody>
          <a:bodyPr>
            <a:noAutofit/>
          </a:bodyPr>
          <a:lstStyle>
            <a:lvl1pPr marL="0" indent="0" algn="r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9" name="Text Placeholder 125">
            <a:extLst>
              <a:ext uri="{FF2B5EF4-FFF2-40B4-BE49-F238E27FC236}">
                <a16:creationId xmlns:a16="http://schemas.microsoft.com/office/drawing/2014/main" id="{77BB882E-219A-476E-8B3E-23001520D76E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777302" y="2627477"/>
            <a:ext cx="914400" cy="304102"/>
          </a:xfrm>
        </p:spPr>
        <p:txBody>
          <a:bodyPr>
            <a:noAutofit/>
          </a:bodyPr>
          <a:lstStyle>
            <a:lvl1pPr marL="0" indent="0" algn="r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140" name="Text Placeholder 125">
            <a:extLst>
              <a:ext uri="{FF2B5EF4-FFF2-40B4-BE49-F238E27FC236}">
                <a16:creationId xmlns:a16="http://schemas.microsoft.com/office/drawing/2014/main" id="{89DFFD7A-9DD2-44B5-99C2-25902B382824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283934" y="2931588"/>
            <a:ext cx="1407768" cy="638087"/>
          </a:xfrm>
        </p:spPr>
        <p:txBody>
          <a:bodyPr>
            <a:noAutofit/>
          </a:bodyPr>
          <a:lstStyle>
            <a:lvl1pPr marL="0" indent="0" algn="r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1" name="Text Placeholder 125">
            <a:extLst>
              <a:ext uri="{FF2B5EF4-FFF2-40B4-BE49-F238E27FC236}">
                <a16:creationId xmlns:a16="http://schemas.microsoft.com/office/drawing/2014/main" id="{F30C0AAF-6652-4351-8462-0E29AB699244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77302" y="4079872"/>
            <a:ext cx="914400" cy="304102"/>
          </a:xfrm>
        </p:spPr>
        <p:txBody>
          <a:bodyPr>
            <a:noAutofit/>
          </a:bodyPr>
          <a:lstStyle>
            <a:lvl1pPr marL="0" indent="0" algn="r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142" name="Text Placeholder 125">
            <a:extLst>
              <a:ext uri="{FF2B5EF4-FFF2-40B4-BE49-F238E27FC236}">
                <a16:creationId xmlns:a16="http://schemas.microsoft.com/office/drawing/2014/main" id="{CD8B9314-7C43-4A64-BE27-81EC4D690E96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283934" y="4383983"/>
            <a:ext cx="1407768" cy="638087"/>
          </a:xfrm>
        </p:spPr>
        <p:txBody>
          <a:bodyPr>
            <a:noAutofit/>
          </a:bodyPr>
          <a:lstStyle>
            <a:lvl1pPr marL="0" indent="0" algn="r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3" name="Text Placeholder 125">
            <a:extLst>
              <a:ext uri="{FF2B5EF4-FFF2-40B4-BE49-F238E27FC236}">
                <a16:creationId xmlns:a16="http://schemas.microsoft.com/office/drawing/2014/main" id="{76C8DAF6-BCAA-4A6A-8584-CBACCC55D4A9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777302" y="5532268"/>
            <a:ext cx="914400" cy="304102"/>
          </a:xfrm>
        </p:spPr>
        <p:txBody>
          <a:bodyPr>
            <a:noAutofit/>
          </a:bodyPr>
          <a:lstStyle>
            <a:lvl1pPr marL="0" indent="0" algn="r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144" name="Text Placeholder 125">
            <a:extLst>
              <a:ext uri="{FF2B5EF4-FFF2-40B4-BE49-F238E27FC236}">
                <a16:creationId xmlns:a16="http://schemas.microsoft.com/office/drawing/2014/main" id="{67BC4A97-C4FB-421D-94A4-6782498E5DBE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283934" y="5836379"/>
            <a:ext cx="1407768" cy="638087"/>
          </a:xfrm>
        </p:spPr>
        <p:txBody>
          <a:bodyPr>
            <a:noAutofit/>
          </a:bodyPr>
          <a:lstStyle>
            <a:lvl1pPr marL="0" indent="0" algn="r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5" name="Text Placeholder 125">
            <a:extLst>
              <a:ext uri="{FF2B5EF4-FFF2-40B4-BE49-F238E27FC236}">
                <a16:creationId xmlns:a16="http://schemas.microsoft.com/office/drawing/2014/main" id="{0E9F45AE-C3A2-491A-B767-3DDAD7726AFE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777302" y="6984664"/>
            <a:ext cx="914400" cy="304102"/>
          </a:xfrm>
        </p:spPr>
        <p:txBody>
          <a:bodyPr>
            <a:noAutofit/>
          </a:bodyPr>
          <a:lstStyle>
            <a:lvl1pPr marL="0" indent="0" algn="r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146" name="Text Placeholder 125">
            <a:extLst>
              <a:ext uri="{FF2B5EF4-FFF2-40B4-BE49-F238E27FC236}">
                <a16:creationId xmlns:a16="http://schemas.microsoft.com/office/drawing/2014/main" id="{C6C593EB-C5A3-477B-AF33-06A1FC9C2D5A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283934" y="7288775"/>
            <a:ext cx="1407768" cy="638087"/>
          </a:xfrm>
        </p:spPr>
        <p:txBody>
          <a:bodyPr>
            <a:noAutofit/>
          </a:bodyPr>
          <a:lstStyle>
            <a:lvl1pPr marL="0" indent="0" algn="r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8" name="Text Placeholder 125">
            <a:extLst>
              <a:ext uri="{FF2B5EF4-FFF2-40B4-BE49-F238E27FC236}">
                <a16:creationId xmlns:a16="http://schemas.microsoft.com/office/drawing/2014/main" id="{1BAD5442-3EEA-4CC9-8722-EE38EFAB42A4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284434" y="7976772"/>
            <a:ext cx="1407768" cy="827894"/>
          </a:xfrm>
        </p:spPr>
        <p:txBody>
          <a:bodyPr>
            <a:noAutofit/>
          </a:bodyPr>
          <a:lstStyle>
            <a:lvl1pPr marL="0" indent="0" algn="l">
              <a:buNone/>
              <a:defRPr sz="31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br>
              <a:rPr lang="en-US" dirty="0"/>
            </a:br>
            <a:r>
              <a:rPr lang="en-US" dirty="0"/>
              <a:t>20YY</a:t>
            </a:r>
            <a:endParaRPr lang="ru-RU" dirty="0"/>
          </a:p>
        </p:txBody>
      </p:sp>
      <p:pic>
        <p:nvPicPr>
          <p:cNvPr id="151" name="Graphic 150">
            <a:extLst>
              <a:ext uri="{FF2B5EF4-FFF2-40B4-BE49-F238E27FC236}">
                <a16:creationId xmlns:a16="http://schemas.microsoft.com/office/drawing/2014/main" id="{6E7D6CD0-B65D-490C-BB82-4F861318EB09}"/>
              </a:ext>
            </a:extLst>
          </p:cNvPr>
          <p:cNvPicPr>
            <a:picLocks noChangeAspect="1"/>
          </p:cNvPicPr>
          <p:nvPr userDrawn="1"/>
        </p:nvPicPr>
        <p:blipFill>
          <a:blip r:embed="rId31">
            <a:extLst>
              <a:ext uri="{96DAC541-7B7A-43D3-8B79-37D633B846F1}">
                <asvg:svgBlip xmlns:asvg="http://schemas.microsoft.com/office/drawing/2016/SVG/main" xmlns="" r:embed="rId32"/>
              </a:ext>
            </a:extLst>
          </a:blip>
          <a:stretch>
            <a:fillRect/>
          </a:stretch>
        </p:blipFill>
        <p:spPr>
          <a:xfrm>
            <a:off x="1442107" y="8390719"/>
            <a:ext cx="86400" cy="86400"/>
          </a:xfrm>
          <a:prstGeom prst="rect">
            <a:avLst/>
          </a:prstGeom>
        </p:spPr>
      </p:pic>
      <p:pic>
        <p:nvPicPr>
          <p:cNvPr id="152" name="Graphic 151">
            <a:extLst>
              <a:ext uri="{FF2B5EF4-FFF2-40B4-BE49-F238E27FC236}">
                <a16:creationId xmlns:a16="http://schemas.microsoft.com/office/drawing/2014/main" id="{1B7EC4F3-1509-4925-BD92-54C58B32BD9F}"/>
              </a:ext>
            </a:extLst>
          </p:cNvPr>
          <p:cNvPicPr preferRelativeResize="0">
            <a:picLocks noChangeAspect="1"/>
          </p:cNvPicPr>
          <p:nvPr userDrawn="1"/>
        </p:nvPicPr>
        <p:blipFill>
          <a:blip r:embed="rId33">
            <a:extLst>
              <a:ext uri="{96DAC541-7B7A-43D3-8B79-37D633B846F1}">
                <asvg:svgBlip xmlns:asvg="http://schemas.microsoft.com/office/drawing/2016/SVG/main" xmlns="" r:embed="rId34"/>
              </a:ext>
            </a:extLst>
          </a:blip>
          <a:stretch>
            <a:fillRect/>
          </a:stretch>
        </p:blipFill>
        <p:spPr>
          <a:xfrm>
            <a:off x="2145600" y="0"/>
            <a:ext cx="2566800" cy="2060368"/>
          </a:xfrm>
          <a:prstGeom prst="rect">
            <a:avLst/>
          </a:prstGeom>
        </p:spPr>
      </p:pic>
      <p:sp>
        <p:nvSpPr>
          <p:cNvPr id="162" name="Picture Placeholder 161">
            <a:extLst>
              <a:ext uri="{FF2B5EF4-FFF2-40B4-BE49-F238E27FC236}">
                <a16:creationId xmlns:a16="http://schemas.microsoft.com/office/drawing/2014/main" id="{F870B909-72EA-4D59-9577-5B30CD8BAECC}"/>
              </a:ext>
            </a:extLst>
          </p:cNvPr>
          <p:cNvSpPr>
            <a:spLocks noGrp="1"/>
          </p:cNvSpPr>
          <p:nvPr>
            <p:ph type="pic" sz="quarter" idx="50"/>
          </p:nvPr>
        </p:nvSpPr>
        <p:spPr>
          <a:xfrm>
            <a:off x="1256502" y="768704"/>
            <a:ext cx="439200" cy="43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en-US" smtClean="0"/>
              <a:t>Click icon to add picture</a:t>
            </a:r>
            <a:endParaRPr lang="ru-RU" dirty="0"/>
          </a:p>
        </p:txBody>
      </p:sp>
      <p:sp>
        <p:nvSpPr>
          <p:cNvPr id="163" name="Picture Placeholder 161">
            <a:extLst>
              <a:ext uri="{FF2B5EF4-FFF2-40B4-BE49-F238E27FC236}">
                <a16:creationId xmlns:a16="http://schemas.microsoft.com/office/drawing/2014/main" id="{CDA0B0E1-512A-4F96-9FDF-B4DA609D921F}"/>
              </a:ext>
            </a:extLst>
          </p:cNvPr>
          <p:cNvSpPr>
            <a:spLocks noGrp="1"/>
          </p:cNvSpPr>
          <p:nvPr>
            <p:ph type="pic" sz="quarter" idx="51"/>
          </p:nvPr>
        </p:nvSpPr>
        <p:spPr>
          <a:xfrm>
            <a:off x="1256502" y="2214104"/>
            <a:ext cx="439200" cy="43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en-US" smtClean="0"/>
              <a:t>Click icon to add picture</a:t>
            </a:r>
            <a:endParaRPr lang="ru-RU" dirty="0"/>
          </a:p>
        </p:txBody>
      </p:sp>
      <p:sp>
        <p:nvSpPr>
          <p:cNvPr id="164" name="Picture Placeholder 161">
            <a:extLst>
              <a:ext uri="{FF2B5EF4-FFF2-40B4-BE49-F238E27FC236}">
                <a16:creationId xmlns:a16="http://schemas.microsoft.com/office/drawing/2014/main" id="{048F318E-3204-4389-942D-101D5836C9D8}"/>
              </a:ext>
            </a:extLst>
          </p:cNvPr>
          <p:cNvSpPr>
            <a:spLocks noGrp="1"/>
          </p:cNvSpPr>
          <p:nvPr>
            <p:ph type="pic" sz="quarter" idx="52"/>
          </p:nvPr>
        </p:nvSpPr>
        <p:spPr>
          <a:xfrm>
            <a:off x="1256502" y="3659504"/>
            <a:ext cx="439200" cy="43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en-US" smtClean="0"/>
              <a:t>Click icon to add picture</a:t>
            </a:r>
            <a:endParaRPr lang="ru-RU" dirty="0"/>
          </a:p>
        </p:txBody>
      </p:sp>
      <p:sp>
        <p:nvSpPr>
          <p:cNvPr id="165" name="Picture Placeholder 161">
            <a:extLst>
              <a:ext uri="{FF2B5EF4-FFF2-40B4-BE49-F238E27FC236}">
                <a16:creationId xmlns:a16="http://schemas.microsoft.com/office/drawing/2014/main" id="{2CCFF41C-8ABD-40A6-B8DE-716AC102A4E1}"/>
              </a:ext>
            </a:extLst>
          </p:cNvPr>
          <p:cNvSpPr>
            <a:spLocks noGrp="1"/>
          </p:cNvSpPr>
          <p:nvPr>
            <p:ph type="pic" sz="quarter" idx="53"/>
          </p:nvPr>
        </p:nvSpPr>
        <p:spPr>
          <a:xfrm>
            <a:off x="1256502" y="5104904"/>
            <a:ext cx="439200" cy="43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en-US" smtClean="0"/>
              <a:t>Click icon to add picture</a:t>
            </a:r>
            <a:endParaRPr lang="ru-RU" dirty="0"/>
          </a:p>
        </p:txBody>
      </p:sp>
      <p:sp>
        <p:nvSpPr>
          <p:cNvPr id="166" name="Picture Placeholder 161">
            <a:extLst>
              <a:ext uri="{FF2B5EF4-FFF2-40B4-BE49-F238E27FC236}">
                <a16:creationId xmlns:a16="http://schemas.microsoft.com/office/drawing/2014/main" id="{BD4BA0D9-906A-4550-921F-8DEF8B5F67F5}"/>
              </a:ext>
            </a:extLst>
          </p:cNvPr>
          <p:cNvSpPr>
            <a:spLocks noGrp="1"/>
          </p:cNvSpPr>
          <p:nvPr>
            <p:ph type="pic" sz="quarter" idx="54"/>
          </p:nvPr>
        </p:nvSpPr>
        <p:spPr>
          <a:xfrm>
            <a:off x="1256502" y="6550306"/>
            <a:ext cx="439200" cy="43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en-US" smtClean="0"/>
              <a:t>Click icon to add picture</a:t>
            </a:r>
            <a:endParaRPr lang="ru-RU" dirty="0"/>
          </a:p>
        </p:txBody>
      </p:sp>
      <p:sp>
        <p:nvSpPr>
          <p:cNvPr id="167" name="Picture Placeholder 161">
            <a:extLst>
              <a:ext uri="{FF2B5EF4-FFF2-40B4-BE49-F238E27FC236}">
                <a16:creationId xmlns:a16="http://schemas.microsoft.com/office/drawing/2014/main" id="{38A03188-2028-4987-8540-3F92BAA01C04}"/>
              </a:ext>
            </a:extLst>
          </p:cNvPr>
          <p:cNvSpPr>
            <a:spLocks noGrp="1"/>
          </p:cNvSpPr>
          <p:nvPr>
            <p:ph type="pic" sz="quarter" idx="55"/>
          </p:nvPr>
        </p:nvSpPr>
        <p:spPr>
          <a:xfrm>
            <a:off x="5170254" y="1466154"/>
            <a:ext cx="439200" cy="43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en-US" smtClean="0"/>
              <a:t>Click icon to add picture</a:t>
            </a:r>
            <a:endParaRPr lang="ru-RU" dirty="0"/>
          </a:p>
        </p:txBody>
      </p:sp>
      <p:sp>
        <p:nvSpPr>
          <p:cNvPr id="168" name="Picture Placeholder 161">
            <a:extLst>
              <a:ext uri="{FF2B5EF4-FFF2-40B4-BE49-F238E27FC236}">
                <a16:creationId xmlns:a16="http://schemas.microsoft.com/office/drawing/2014/main" id="{E852A18B-1B0E-4D14-A3B5-90901651D9AD}"/>
              </a:ext>
            </a:extLst>
          </p:cNvPr>
          <p:cNvSpPr>
            <a:spLocks noGrp="1"/>
          </p:cNvSpPr>
          <p:nvPr>
            <p:ph type="pic" sz="quarter" idx="56"/>
          </p:nvPr>
        </p:nvSpPr>
        <p:spPr>
          <a:xfrm>
            <a:off x="5170254" y="2911554"/>
            <a:ext cx="439200" cy="43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en-US" smtClean="0"/>
              <a:t>Click icon to add picture</a:t>
            </a:r>
            <a:endParaRPr lang="ru-RU" dirty="0"/>
          </a:p>
        </p:txBody>
      </p:sp>
      <p:sp>
        <p:nvSpPr>
          <p:cNvPr id="169" name="Picture Placeholder 161">
            <a:extLst>
              <a:ext uri="{FF2B5EF4-FFF2-40B4-BE49-F238E27FC236}">
                <a16:creationId xmlns:a16="http://schemas.microsoft.com/office/drawing/2014/main" id="{E3CBC1C2-A558-473B-B432-5EA0DF907D4F}"/>
              </a:ext>
            </a:extLst>
          </p:cNvPr>
          <p:cNvSpPr>
            <a:spLocks noGrp="1"/>
          </p:cNvSpPr>
          <p:nvPr>
            <p:ph type="pic" sz="quarter" idx="57"/>
          </p:nvPr>
        </p:nvSpPr>
        <p:spPr>
          <a:xfrm>
            <a:off x="5170254" y="4356954"/>
            <a:ext cx="439200" cy="43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en-US" smtClean="0"/>
              <a:t>Click icon to add picture</a:t>
            </a:r>
            <a:endParaRPr lang="ru-RU" dirty="0"/>
          </a:p>
        </p:txBody>
      </p:sp>
      <p:sp>
        <p:nvSpPr>
          <p:cNvPr id="170" name="Picture Placeholder 161">
            <a:extLst>
              <a:ext uri="{FF2B5EF4-FFF2-40B4-BE49-F238E27FC236}">
                <a16:creationId xmlns:a16="http://schemas.microsoft.com/office/drawing/2014/main" id="{4DE9035A-302D-4F90-9635-EFCB5C1CA7B5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>
          <a:xfrm>
            <a:off x="5170254" y="5802354"/>
            <a:ext cx="439200" cy="43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en-US" smtClean="0"/>
              <a:t>Click icon to add picture</a:t>
            </a:r>
            <a:endParaRPr lang="ru-RU" dirty="0"/>
          </a:p>
        </p:txBody>
      </p:sp>
      <p:sp>
        <p:nvSpPr>
          <p:cNvPr id="171" name="Picture Placeholder 161">
            <a:extLst>
              <a:ext uri="{FF2B5EF4-FFF2-40B4-BE49-F238E27FC236}">
                <a16:creationId xmlns:a16="http://schemas.microsoft.com/office/drawing/2014/main" id="{E3AC4923-7437-4A2F-9E25-AF9781EC54AB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>
          <a:xfrm>
            <a:off x="5170254" y="7247756"/>
            <a:ext cx="439200" cy="43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en-US" smtClean="0"/>
              <a:t>Click icon to add picture</a:t>
            </a:r>
            <a:endParaRPr lang="ru-RU" dirty="0"/>
          </a:p>
        </p:txBody>
      </p:sp>
      <p:pic>
        <p:nvPicPr>
          <p:cNvPr id="178" name="Graphic 177">
            <a:extLst>
              <a:ext uri="{FF2B5EF4-FFF2-40B4-BE49-F238E27FC236}">
                <a16:creationId xmlns:a16="http://schemas.microsoft.com/office/drawing/2014/main" id="{3149A7F4-4CDA-4E4A-8A0E-916FFE64A687}"/>
              </a:ext>
            </a:extLst>
          </p:cNvPr>
          <p:cNvPicPr preferRelativeResize="0">
            <a:picLocks/>
          </p:cNvPicPr>
          <p:nvPr userDrawn="1"/>
        </p:nvPicPr>
        <p:blipFill>
          <a:blip r:embed="rId35">
            <a:extLst>
              <a:ext uri="{96DAC541-7B7A-43D3-8B79-37D633B846F1}">
                <asvg:svgBlip xmlns:asvg="http://schemas.microsoft.com/office/drawing/2016/SVG/main" xmlns="" r:embed="rId36"/>
              </a:ext>
            </a:extLst>
          </a:blip>
          <a:stretch>
            <a:fillRect/>
          </a:stretch>
        </p:blipFill>
        <p:spPr>
          <a:xfrm>
            <a:off x="4579416" y="1979319"/>
            <a:ext cx="594000" cy="144000"/>
          </a:xfrm>
          <a:prstGeom prst="rect">
            <a:avLst/>
          </a:prstGeom>
        </p:spPr>
      </p:pic>
      <p:pic>
        <p:nvPicPr>
          <p:cNvPr id="179" name="Graphic 178">
            <a:extLst>
              <a:ext uri="{FF2B5EF4-FFF2-40B4-BE49-F238E27FC236}">
                <a16:creationId xmlns:a16="http://schemas.microsoft.com/office/drawing/2014/main" id="{16F8F551-DF22-4154-9160-E3D1BE3ED58B}"/>
              </a:ext>
            </a:extLst>
          </p:cNvPr>
          <p:cNvPicPr preferRelativeResize="0">
            <a:picLocks/>
          </p:cNvPicPr>
          <p:nvPr userDrawn="1"/>
        </p:nvPicPr>
        <p:blipFill>
          <a:blip r:embed="rId37">
            <a:extLst>
              <a:ext uri="{96DAC541-7B7A-43D3-8B79-37D633B846F1}">
                <asvg:svgBlip xmlns:asvg="http://schemas.microsoft.com/office/drawing/2016/SVG/main" xmlns="" r:embed="rId38"/>
              </a:ext>
            </a:extLst>
          </a:blip>
          <a:stretch>
            <a:fillRect/>
          </a:stretch>
        </p:blipFill>
        <p:spPr>
          <a:xfrm>
            <a:off x="4579416" y="3417350"/>
            <a:ext cx="594000" cy="144000"/>
          </a:xfrm>
          <a:prstGeom prst="rect">
            <a:avLst/>
          </a:prstGeom>
        </p:spPr>
      </p:pic>
      <p:pic>
        <p:nvPicPr>
          <p:cNvPr id="180" name="Graphic 179">
            <a:extLst>
              <a:ext uri="{FF2B5EF4-FFF2-40B4-BE49-F238E27FC236}">
                <a16:creationId xmlns:a16="http://schemas.microsoft.com/office/drawing/2014/main" id="{DFAB86E6-909B-4AA9-8F44-2A7709C04949}"/>
              </a:ext>
            </a:extLst>
          </p:cNvPr>
          <p:cNvPicPr preferRelativeResize="0">
            <a:picLocks/>
          </p:cNvPicPr>
          <p:nvPr userDrawn="1"/>
        </p:nvPicPr>
        <p:blipFill>
          <a:blip r:embed="rId39">
            <a:extLst>
              <a:ext uri="{96DAC541-7B7A-43D3-8B79-37D633B846F1}">
                <asvg:svgBlip xmlns:asvg="http://schemas.microsoft.com/office/drawing/2016/SVG/main" xmlns="" r:embed="rId40"/>
              </a:ext>
            </a:extLst>
          </a:blip>
          <a:stretch>
            <a:fillRect/>
          </a:stretch>
        </p:blipFill>
        <p:spPr>
          <a:xfrm>
            <a:off x="4579416" y="4866034"/>
            <a:ext cx="594000" cy="144000"/>
          </a:xfrm>
          <a:prstGeom prst="rect">
            <a:avLst/>
          </a:prstGeom>
        </p:spPr>
      </p:pic>
      <p:pic>
        <p:nvPicPr>
          <p:cNvPr id="157" name="Graphic 156">
            <a:extLst>
              <a:ext uri="{FF2B5EF4-FFF2-40B4-BE49-F238E27FC236}">
                <a16:creationId xmlns:a16="http://schemas.microsoft.com/office/drawing/2014/main" id="{12B89D1D-8F9E-48DE-B231-5DDE8D36E103}"/>
              </a:ext>
            </a:extLst>
          </p:cNvPr>
          <p:cNvPicPr>
            <a:picLocks noChangeAspect="1"/>
          </p:cNvPicPr>
          <p:nvPr userDrawn="1"/>
        </p:nvPicPr>
        <p:blipFill>
          <a:blip r:embed="rId41">
            <a:extLst>
              <a:ext uri="{96DAC541-7B7A-43D3-8B79-37D633B846F1}">
                <asvg:svgBlip xmlns:asvg="http://schemas.microsoft.com/office/drawing/2016/SVG/main" xmlns="" r:embed="rId42"/>
              </a:ext>
            </a:extLst>
          </a:blip>
          <a:stretch>
            <a:fillRect/>
          </a:stretch>
        </p:blipFill>
        <p:spPr>
          <a:xfrm>
            <a:off x="2152832" y="5009312"/>
            <a:ext cx="2566800" cy="1385056"/>
          </a:xfrm>
          <a:prstGeom prst="rect">
            <a:avLst/>
          </a:prstGeom>
        </p:spPr>
      </p:pic>
      <p:pic>
        <p:nvPicPr>
          <p:cNvPr id="153" name="Graphic 152">
            <a:extLst>
              <a:ext uri="{FF2B5EF4-FFF2-40B4-BE49-F238E27FC236}">
                <a16:creationId xmlns:a16="http://schemas.microsoft.com/office/drawing/2014/main" id="{4158ADA4-93AF-432F-98CD-D9F668C98B75}"/>
              </a:ext>
            </a:extLst>
          </p:cNvPr>
          <p:cNvPicPr>
            <a:picLocks noChangeAspect="1"/>
          </p:cNvPicPr>
          <p:nvPr userDrawn="1"/>
        </p:nvPicPr>
        <p:blipFill>
          <a:blip r:embed="rId41">
            <a:extLst>
              <a:ext uri="{96DAC541-7B7A-43D3-8B79-37D633B846F1}">
                <asvg:svgBlip xmlns:asvg="http://schemas.microsoft.com/office/drawing/2016/SVG/main" xmlns="" r:embed="rId42"/>
              </a:ext>
            </a:extLst>
          </a:blip>
          <a:stretch>
            <a:fillRect/>
          </a:stretch>
        </p:blipFill>
        <p:spPr>
          <a:xfrm>
            <a:off x="2148738" y="3555065"/>
            <a:ext cx="2566800" cy="1385056"/>
          </a:xfrm>
          <a:prstGeom prst="rect">
            <a:avLst/>
          </a:prstGeom>
        </p:spPr>
      </p:pic>
      <p:pic>
        <p:nvPicPr>
          <p:cNvPr id="99" name="Picture 98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032C3018-06F9-4DE4-BFE6-0E9FCBBDABEE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3640875" y="3107912"/>
            <a:ext cx="1416113" cy="1397770"/>
          </a:xfrm>
          <a:prstGeom prst="rect">
            <a:avLst/>
          </a:prstGeom>
        </p:spPr>
      </p:pic>
      <p:sp>
        <p:nvSpPr>
          <p:cNvPr id="100" name="Picture Placeholder 73">
            <a:extLst>
              <a:ext uri="{FF2B5EF4-FFF2-40B4-BE49-F238E27FC236}">
                <a16:creationId xmlns:a16="http://schemas.microsoft.com/office/drawing/2014/main" id="{A87F9CD2-C878-4F63-863E-C34F056E00C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631876" y="3090813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ru-RU" dirty="0"/>
          </a:p>
        </p:txBody>
      </p:sp>
      <p:pic>
        <p:nvPicPr>
          <p:cNvPr id="103" name="Picture 102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4AFB5FB4-1CBF-4F80-A9F9-873851BF8A1B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3649091" y="4547626"/>
            <a:ext cx="1416113" cy="1397770"/>
          </a:xfrm>
          <a:prstGeom prst="rect">
            <a:avLst/>
          </a:prstGeom>
        </p:spPr>
      </p:pic>
      <p:sp>
        <p:nvSpPr>
          <p:cNvPr id="104" name="Picture Placeholder 73">
            <a:extLst>
              <a:ext uri="{FF2B5EF4-FFF2-40B4-BE49-F238E27FC236}">
                <a16:creationId xmlns:a16="http://schemas.microsoft.com/office/drawing/2014/main" id="{9F0D59E8-AB95-48A3-A6C7-D58CFAD149A4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631876" y="4530527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ru-RU" dirty="0"/>
          </a:p>
        </p:txBody>
      </p:sp>
      <p:pic>
        <p:nvPicPr>
          <p:cNvPr id="181" name="Graphic 180">
            <a:extLst>
              <a:ext uri="{FF2B5EF4-FFF2-40B4-BE49-F238E27FC236}">
                <a16:creationId xmlns:a16="http://schemas.microsoft.com/office/drawing/2014/main" id="{9E752783-DDE2-44F7-B86A-1EF50472DCD7}"/>
              </a:ext>
            </a:extLst>
          </p:cNvPr>
          <p:cNvPicPr preferRelativeResize="0">
            <a:picLocks/>
          </p:cNvPicPr>
          <p:nvPr userDrawn="1"/>
        </p:nvPicPr>
        <p:blipFill>
          <a:blip r:embed="rId43">
            <a:extLst>
              <a:ext uri="{96DAC541-7B7A-43D3-8B79-37D633B846F1}">
                <asvg:svgBlip xmlns:asvg="http://schemas.microsoft.com/office/drawing/2016/SVG/main" xmlns="" r:embed="rId44"/>
              </a:ext>
            </a:extLst>
          </a:blip>
          <a:stretch>
            <a:fillRect/>
          </a:stretch>
        </p:blipFill>
        <p:spPr>
          <a:xfrm>
            <a:off x="4579416" y="6317529"/>
            <a:ext cx="594000" cy="144000"/>
          </a:xfrm>
          <a:prstGeom prst="rect">
            <a:avLst/>
          </a:prstGeom>
        </p:spPr>
      </p:pic>
      <p:pic>
        <p:nvPicPr>
          <p:cNvPr id="107" name="Picture 106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BEA68911-A091-421B-BD18-C7DE7DD3074D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3654756" y="5996858"/>
            <a:ext cx="1416113" cy="1397770"/>
          </a:xfrm>
          <a:prstGeom prst="rect">
            <a:avLst/>
          </a:prstGeom>
        </p:spPr>
      </p:pic>
      <p:sp>
        <p:nvSpPr>
          <p:cNvPr id="108" name="Picture Placeholder 73">
            <a:extLst>
              <a:ext uri="{FF2B5EF4-FFF2-40B4-BE49-F238E27FC236}">
                <a16:creationId xmlns:a16="http://schemas.microsoft.com/office/drawing/2014/main" id="{FFA6074B-E2C1-4676-BABB-F9A4E168F48B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3631876" y="5979759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ru-RU" dirty="0"/>
          </a:p>
        </p:txBody>
      </p:sp>
      <p:pic>
        <p:nvPicPr>
          <p:cNvPr id="182" name="Graphic 181">
            <a:extLst>
              <a:ext uri="{FF2B5EF4-FFF2-40B4-BE49-F238E27FC236}">
                <a16:creationId xmlns:a16="http://schemas.microsoft.com/office/drawing/2014/main" id="{527C0226-D714-4BF7-911E-5D62B88B7447}"/>
              </a:ext>
            </a:extLst>
          </p:cNvPr>
          <p:cNvPicPr preferRelativeResize="0">
            <a:picLocks/>
          </p:cNvPicPr>
          <p:nvPr userDrawn="1"/>
        </p:nvPicPr>
        <p:blipFill>
          <a:blip r:embed="rId45">
            <a:extLst>
              <a:ext uri="{96DAC541-7B7A-43D3-8B79-37D633B846F1}">
                <asvg:svgBlip xmlns:asvg="http://schemas.microsoft.com/office/drawing/2016/SVG/main" xmlns="" r:embed="rId46"/>
              </a:ext>
            </a:extLst>
          </a:blip>
          <a:stretch>
            <a:fillRect/>
          </a:stretch>
        </p:blipFill>
        <p:spPr>
          <a:xfrm>
            <a:off x="4579416" y="7765280"/>
            <a:ext cx="594000" cy="144000"/>
          </a:xfrm>
          <a:prstGeom prst="rect">
            <a:avLst/>
          </a:prstGeom>
        </p:spPr>
      </p:pic>
      <p:pic>
        <p:nvPicPr>
          <p:cNvPr id="111" name="Picture 110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2BBFF7AD-7F35-4F2A-9989-3561F0CE6A7A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3657307" y="7446090"/>
            <a:ext cx="1416113" cy="1397770"/>
          </a:xfrm>
          <a:prstGeom prst="rect">
            <a:avLst/>
          </a:prstGeom>
        </p:spPr>
      </p:pic>
      <p:sp>
        <p:nvSpPr>
          <p:cNvPr id="112" name="Picture Placeholder 73">
            <a:extLst>
              <a:ext uri="{FF2B5EF4-FFF2-40B4-BE49-F238E27FC236}">
                <a16:creationId xmlns:a16="http://schemas.microsoft.com/office/drawing/2014/main" id="{B6C2A255-BD7D-48FE-9AC9-EA2DBD4B940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631876" y="7428991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ru-RU" dirty="0"/>
          </a:p>
        </p:txBody>
      </p:sp>
      <p:pic>
        <p:nvPicPr>
          <p:cNvPr id="183" name="Graphic 182">
            <a:extLst>
              <a:ext uri="{FF2B5EF4-FFF2-40B4-BE49-F238E27FC236}">
                <a16:creationId xmlns:a16="http://schemas.microsoft.com/office/drawing/2014/main" id="{4B2E0E94-8E68-4B4C-8A38-B19A52D69894}"/>
              </a:ext>
            </a:extLst>
          </p:cNvPr>
          <p:cNvPicPr preferRelativeResize="0">
            <a:picLocks/>
          </p:cNvPicPr>
          <p:nvPr userDrawn="1"/>
        </p:nvPicPr>
        <p:blipFill>
          <a:blip r:embed="rId47">
            <a:extLst>
              <a:ext uri="{96DAC541-7B7A-43D3-8B79-37D633B846F1}">
                <asvg:svgBlip xmlns:asvg="http://schemas.microsoft.com/office/drawing/2016/SVG/main" xmlns="" r:embed="rId48"/>
              </a:ext>
            </a:extLst>
          </a:blip>
          <a:stretch>
            <a:fillRect/>
          </a:stretch>
        </p:blipFill>
        <p:spPr>
          <a:xfrm>
            <a:off x="3425663" y="7822766"/>
            <a:ext cx="1296000" cy="1308706"/>
          </a:xfrm>
          <a:prstGeom prst="rect">
            <a:avLst/>
          </a:prstGeom>
        </p:spPr>
      </p:pic>
      <p:pic>
        <p:nvPicPr>
          <p:cNvPr id="159" name="Graphic 158">
            <a:extLst>
              <a:ext uri="{FF2B5EF4-FFF2-40B4-BE49-F238E27FC236}">
                <a16:creationId xmlns:a16="http://schemas.microsoft.com/office/drawing/2014/main" id="{A5488CC7-053D-4AC5-AE92-5E975339AA56}"/>
              </a:ext>
            </a:extLst>
          </p:cNvPr>
          <p:cNvPicPr>
            <a:picLocks noChangeAspect="1"/>
          </p:cNvPicPr>
          <p:nvPr userDrawn="1"/>
        </p:nvPicPr>
        <p:blipFill>
          <a:blip r:embed="rId41">
            <a:extLst>
              <a:ext uri="{96DAC541-7B7A-43D3-8B79-37D633B846F1}">
                <asvg:svgBlip xmlns:asvg="http://schemas.microsoft.com/office/drawing/2016/SVG/main" xmlns="" r:embed="rId42"/>
              </a:ext>
            </a:extLst>
          </a:blip>
          <a:stretch>
            <a:fillRect/>
          </a:stretch>
        </p:blipFill>
        <p:spPr>
          <a:xfrm>
            <a:off x="2153339" y="6443645"/>
            <a:ext cx="2566800" cy="1385056"/>
          </a:xfrm>
          <a:prstGeom prst="rect">
            <a:avLst/>
          </a:prstGeom>
        </p:spPr>
      </p:pic>
      <p:pic>
        <p:nvPicPr>
          <p:cNvPr id="184" name="Graphic 183">
            <a:extLst>
              <a:ext uri="{FF2B5EF4-FFF2-40B4-BE49-F238E27FC236}">
                <a16:creationId xmlns:a16="http://schemas.microsoft.com/office/drawing/2014/main" id="{46B3D8DB-F765-46B6-82B1-506B5A369130}"/>
              </a:ext>
            </a:extLst>
          </p:cNvPr>
          <p:cNvPicPr>
            <a:picLocks noChangeAspect="1"/>
          </p:cNvPicPr>
          <p:nvPr userDrawn="1"/>
        </p:nvPicPr>
        <p:blipFill>
          <a:blip r:embed="rId41">
            <a:extLst>
              <a:ext uri="{96DAC541-7B7A-43D3-8B79-37D633B846F1}">
                <asvg:svgBlip xmlns:asvg="http://schemas.microsoft.com/office/drawing/2016/SVG/main" xmlns="" r:embed="rId42"/>
              </a:ext>
            </a:extLst>
          </a:blip>
          <a:stretch>
            <a:fillRect/>
          </a:stretch>
        </p:blipFill>
        <p:spPr>
          <a:xfrm>
            <a:off x="2145600" y="2140857"/>
            <a:ext cx="2566800" cy="1385056"/>
          </a:xfrm>
          <a:prstGeom prst="rect">
            <a:avLst/>
          </a:prstGeom>
        </p:spPr>
      </p:pic>
      <p:pic>
        <p:nvPicPr>
          <p:cNvPr id="92" name="Picture 91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F144D1E4-253E-4973-990D-A790780C28F3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3622878" y="1657315"/>
            <a:ext cx="1416113" cy="1397770"/>
          </a:xfrm>
          <a:prstGeom prst="rect">
            <a:avLst/>
          </a:prstGeom>
        </p:spPr>
      </p:pic>
      <p:sp>
        <p:nvSpPr>
          <p:cNvPr id="75" name="Picture Placeholder 73">
            <a:extLst>
              <a:ext uri="{FF2B5EF4-FFF2-40B4-BE49-F238E27FC236}">
                <a16:creationId xmlns:a16="http://schemas.microsoft.com/office/drawing/2014/main" id="{79E08CEB-DD89-4B29-8641-C4EE0A4853B3}"/>
              </a:ext>
            </a:extLst>
          </p:cNvPr>
          <p:cNvSpPr>
            <a:spLocks noGrp="1"/>
          </p:cNvSpPr>
          <p:nvPr userDrawn="1">
            <p:ph type="pic" sz="quarter" idx="11"/>
          </p:nvPr>
        </p:nvSpPr>
        <p:spPr>
          <a:xfrm>
            <a:off x="3631876" y="1640216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05771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58" userDrawn="1">
          <p15:clr>
            <a:srgbClr val="FBAE40"/>
          </p15:clr>
        </p15:guide>
        <p15:guide id="2" pos="2160" userDrawn="1">
          <p15:clr>
            <a:srgbClr val="FBAE40"/>
          </p15:clr>
        </p15:guide>
        <p15:guide id="3" pos="164" userDrawn="1">
          <p15:clr>
            <a:srgbClr val="FBAE40"/>
          </p15:clr>
        </p15:guide>
        <p15:guide id="4" pos="4156" userDrawn="1">
          <p15:clr>
            <a:srgbClr val="FBAE40"/>
          </p15:clr>
        </p15:guide>
        <p15:guide id="12" orient="horz" pos="560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noProof="0" dirty="0"/>
              <a:t>MM.DD.20XX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5BE66-B004-4B62-93B5-6C3A07EE5DE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2744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7.svg"/><Relationship Id="rId18" Type="http://schemas.openxmlformats.org/officeDocument/2006/relationships/image" Target="../media/image32.png"/><Relationship Id="rId26" Type="http://schemas.openxmlformats.org/officeDocument/2006/relationships/image" Target="../media/image36.png"/><Relationship Id="rId39" Type="http://schemas.openxmlformats.org/officeDocument/2006/relationships/image" Target="../media/image83.svg"/><Relationship Id="rId21" Type="http://schemas.openxmlformats.org/officeDocument/2006/relationships/image" Target="../media/image65.svg"/><Relationship Id="rId34" Type="http://schemas.openxmlformats.org/officeDocument/2006/relationships/image" Target="../media/image40.png"/><Relationship Id="rId42" Type="http://schemas.openxmlformats.org/officeDocument/2006/relationships/image" Target="../media/image44.png"/><Relationship Id="rId7" Type="http://schemas.openxmlformats.org/officeDocument/2006/relationships/hyperlink" Target="http://www.angliastudent.com/" TargetMode="External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31.png"/><Relationship Id="rId20" Type="http://schemas.openxmlformats.org/officeDocument/2006/relationships/image" Target="../media/image33.png"/><Relationship Id="rId29" Type="http://schemas.openxmlformats.org/officeDocument/2006/relationships/image" Target="../media/image73.svg"/><Relationship Id="rId41" Type="http://schemas.openxmlformats.org/officeDocument/2006/relationships/image" Target="../media/image85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1.svg"/><Relationship Id="rId11" Type="http://schemas.openxmlformats.org/officeDocument/2006/relationships/image" Target="../media/image55.svg"/><Relationship Id="rId24" Type="http://schemas.openxmlformats.org/officeDocument/2006/relationships/image" Target="../media/image35.png"/><Relationship Id="rId32" Type="http://schemas.openxmlformats.org/officeDocument/2006/relationships/image" Target="../media/image39.png"/><Relationship Id="rId37" Type="http://schemas.openxmlformats.org/officeDocument/2006/relationships/image" Target="../media/image81.svg"/><Relationship Id="rId40" Type="http://schemas.openxmlformats.org/officeDocument/2006/relationships/image" Target="../media/image43.png"/><Relationship Id="rId5" Type="http://schemas.openxmlformats.org/officeDocument/2006/relationships/image" Target="../media/image26.png"/><Relationship Id="rId15" Type="http://schemas.openxmlformats.org/officeDocument/2006/relationships/image" Target="../media/image59.svg"/><Relationship Id="rId23" Type="http://schemas.openxmlformats.org/officeDocument/2006/relationships/image" Target="../media/image67.svg"/><Relationship Id="rId28" Type="http://schemas.openxmlformats.org/officeDocument/2006/relationships/image" Target="../media/image37.png"/><Relationship Id="rId36" Type="http://schemas.openxmlformats.org/officeDocument/2006/relationships/image" Target="../media/image41.png"/><Relationship Id="rId10" Type="http://schemas.openxmlformats.org/officeDocument/2006/relationships/image" Target="../media/image28.png"/><Relationship Id="rId19" Type="http://schemas.openxmlformats.org/officeDocument/2006/relationships/image" Target="../media/image63.svg"/><Relationship Id="rId31" Type="http://schemas.openxmlformats.org/officeDocument/2006/relationships/image" Target="../media/image75.svg"/><Relationship Id="rId4" Type="http://schemas.openxmlformats.org/officeDocument/2006/relationships/image" Target="../media/image49.svg"/><Relationship Id="rId9" Type="http://schemas.openxmlformats.org/officeDocument/2006/relationships/image" Target="../media/image53.svg"/><Relationship Id="rId14" Type="http://schemas.openxmlformats.org/officeDocument/2006/relationships/image" Target="../media/image30.png"/><Relationship Id="rId22" Type="http://schemas.openxmlformats.org/officeDocument/2006/relationships/image" Target="../media/image34.png"/><Relationship Id="rId27" Type="http://schemas.openxmlformats.org/officeDocument/2006/relationships/image" Target="../media/image71.svg"/><Relationship Id="rId30" Type="http://schemas.openxmlformats.org/officeDocument/2006/relationships/image" Target="../media/image38.png"/><Relationship Id="rId35" Type="http://schemas.openxmlformats.org/officeDocument/2006/relationships/image" Target="../media/image79.svg"/><Relationship Id="rId43" Type="http://schemas.openxmlformats.org/officeDocument/2006/relationships/image" Target="../media/image87.svg"/><Relationship Id="rId8" Type="http://schemas.openxmlformats.org/officeDocument/2006/relationships/image" Target="../media/image27.png"/><Relationship Id="rId3" Type="http://schemas.openxmlformats.org/officeDocument/2006/relationships/image" Target="../media/image25.png"/><Relationship Id="rId12" Type="http://schemas.openxmlformats.org/officeDocument/2006/relationships/image" Target="../media/image29.png"/><Relationship Id="rId17" Type="http://schemas.openxmlformats.org/officeDocument/2006/relationships/image" Target="../media/image61.svg"/><Relationship Id="rId25" Type="http://schemas.openxmlformats.org/officeDocument/2006/relationships/image" Target="../media/image69.svg"/><Relationship Id="rId33" Type="http://schemas.openxmlformats.org/officeDocument/2006/relationships/image" Target="../media/image77.svg"/><Relationship Id="rId38" Type="http://schemas.openxmlformats.org/officeDocument/2006/relationships/image" Target="../media/image4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C803EFAB-E587-4BF1-B44C-A7424E4C8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0394" y="267973"/>
            <a:ext cx="3355031" cy="920153"/>
          </a:xfrm>
        </p:spPr>
        <p:txBody>
          <a:bodyPr/>
          <a:lstStyle/>
          <a:p>
            <a:r>
              <a:rPr lang="en-US" dirty="0" smtClean="0"/>
              <a:t>Your online  points of contact</a:t>
            </a:r>
            <a:endParaRPr lang="ru-RU" dirty="0"/>
          </a:p>
        </p:txBody>
      </p:sp>
      <p:pic>
        <p:nvPicPr>
          <p:cNvPr id="55" name="Picture Placeholder 54" descr="Globe icon">
            <a:extLst>
              <a:ext uri="{FF2B5EF4-FFF2-40B4-BE49-F238E27FC236}">
                <a16:creationId xmlns:a16="http://schemas.microsoft.com/office/drawing/2014/main" id="{37A3FB08-CD7E-4D12-B6D5-0474F2D2CF96}"/>
              </a:ext>
            </a:extLst>
          </p:cNvPr>
          <p:cNvPicPr>
            <a:picLocks noGrp="1" noChangeAspect="1"/>
          </p:cNvPicPr>
          <p:nvPr>
            <p:ph type="pic" sz="quarter" idx="20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p:blipFill>
        <p:spPr/>
      </p:pic>
      <p:pic>
        <p:nvPicPr>
          <p:cNvPr id="145" name="Picture Placeholder 144" descr="Globe icon">
            <a:extLst>
              <a:ext uri="{FF2B5EF4-FFF2-40B4-BE49-F238E27FC236}">
                <a16:creationId xmlns:a16="http://schemas.microsoft.com/office/drawing/2014/main" id="{6C18A99E-6A88-4308-A775-A52F54832F0D}"/>
              </a:ext>
            </a:extLst>
          </p:cNvPr>
          <p:cNvPicPr>
            <a:picLocks noGrp="1" noChangeAspect="1"/>
          </p:cNvPicPr>
          <p:nvPr>
            <p:ph type="pic" sz="quarter" idx="50"/>
          </p:nvPr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/>
          </a:stretch>
        </p:blipFill>
        <p:spPr/>
      </p:pic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CC616A15-98AE-445C-9F92-21A3FD16B02E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592931" y="1175082"/>
            <a:ext cx="1098771" cy="304102"/>
          </a:xfrm>
        </p:spPr>
        <p:txBody>
          <a:bodyPr/>
          <a:lstStyle/>
          <a:p>
            <a:r>
              <a:rPr lang="en-US" dirty="0" smtClean="0"/>
              <a:t>Website</a:t>
            </a:r>
            <a:endParaRPr lang="ru-RU" dirty="0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23CCB585-5A15-4E7C-96B6-C0057D449F2E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r>
              <a:rPr lang="en-US" dirty="0" smtClean="0">
                <a:hlinkClick r:id="rId7"/>
              </a:rPr>
              <a:t>www.angliastudent.com</a:t>
            </a:r>
            <a:endParaRPr lang="en-GB" dirty="0"/>
          </a:p>
          <a:p>
            <a:r>
              <a:rPr lang="en-GB" dirty="0" smtClean="0"/>
              <a:t>Remember to SHARE your manifesto, and links to Voting pages!</a:t>
            </a:r>
            <a:endParaRPr lang="en-US" dirty="0" smtClean="0"/>
          </a:p>
        </p:txBody>
      </p:sp>
      <p:pic>
        <p:nvPicPr>
          <p:cNvPr id="95" name="Picture Placeholder 94" descr="Microprocessor icon">
            <a:extLst>
              <a:ext uri="{FF2B5EF4-FFF2-40B4-BE49-F238E27FC236}">
                <a16:creationId xmlns:a16="http://schemas.microsoft.com/office/drawing/2014/main" id="{E5480516-45F9-4EB0-944F-75CCED408117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8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rcRect l="97" r="97"/>
          <a:stretch>
            <a:fillRect/>
          </a:stretch>
        </p:blipFill>
        <p:spPr/>
      </p:pic>
      <p:pic>
        <p:nvPicPr>
          <p:cNvPr id="149" name="Picture Placeholder 148" descr="Microprocessor icon">
            <a:extLst>
              <a:ext uri="{FF2B5EF4-FFF2-40B4-BE49-F238E27FC236}">
                <a16:creationId xmlns:a16="http://schemas.microsoft.com/office/drawing/2014/main" id="{E62C5D57-46DB-4FE5-B73D-50B4288EB53D}"/>
              </a:ext>
            </a:extLst>
          </p:cNvPr>
          <p:cNvPicPr>
            <a:picLocks noGrp="1" noChangeAspect="1"/>
          </p:cNvPicPr>
          <p:nvPr>
            <p:ph type="pic" sz="quarter" idx="55"/>
          </p:nvPr>
        </p:nvPicPr>
        <p:blipFill>
          <a:blip r:embed="rId10">
            <a:extLst>
              <a:ext uri="{96DAC541-7B7A-43D3-8B79-37D633B846F1}">
                <asvg:svgBlip xmlns:asvg="http://schemas.microsoft.com/office/drawing/2016/SVG/main" xmlns="" r:embed="rId11"/>
              </a:ext>
            </a:extLst>
          </a:blip>
          <a:srcRect t="180" b="180"/>
          <a:stretch>
            <a:fillRect/>
          </a:stretch>
        </p:blipFill>
        <p:spPr/>
      </p:pic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0CABC91A-531F-4132-B5A2-3E70E3F6985D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dirty="0" smtClean="0"/>
              <a:t>Email</a:t>
            </a:r>
            <a:endParaRPr lang="ru-RU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15606479-9866-4A9F-8795-33225594A992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170254" y="2204148"/>
            <a:ext cx="1634092" cy="638087"/>
          </a:xfrm>
        </p:spPr>
        <p:txBody>
          <a:bodyPr/>
          <a:lstStyle/>
          <a:p>
            <a:r>
              <a:rPr lang="en-GB" dirty="0" smtClean="0"/>
              <a:t>The SU will directly email all students on Friday the 6</a:t>
            </a:r>
            <a:r>
              <a:rPr lang="en-GB" baseline="30000" dirty="0" smtClean="0"/>
              <a:t>th</a:t>
            </a:r>
            <a:r>
              <a:rPr lang="en-GB" dirty="0" smtClean="0"/>
              <a:t> with all relevant candidates. Meaning all students have access to you! Remind them of this email. </a:t>
            </a:r>
            <a:endParaRPr lang="ru-RU" dirty="0"/>
          </a:p>
        </p:txBody>
      </p:sp>
      <p:pic>
        <p:nvPicPr>
          <p:cNvPr id="85" name="Picture Placeholder 84" descr="Cubes icon">
            <a:extLst>
              <a:ext uri="{FF2B5EF4-FFF2-40B4-BE49-F238E27FC236}">
                <a16:creationId xmlns:a16="http://schemas.microsoft.com/office/drawing/2014/main" id="{2B9CA395-C630-4D04-8BD8-EF76AEB56222}"/>
              </a:ext>
            </a:extLst>
          </p:cNvPr>
          <p:cNvPicPr>
            <a:picLocks noGrp="1" noChangeAspect="1"/>
          </p:cNvPicPr>
          <p:nvPr>
            <p:ph type="pic" sz="quarter" idx="21"/>
          </p:nvPr>
        </p:nvPicPr>
        <p:blipFill>
          <a:blip r:embed="rId12">
            <a:extLst>
              <a:ext uri="{96DAC541-7B7A-43D3-8B79-37D633B846F1}">
                <asvg:svgBlip xmlns:asvg="http://schemas.microsoft.com/office/drawing/2016/SVG/main" xmlns="" r:embed="rId13"/>
              </a:ext>
            </a:extLst>
          </a:blip>
          <a:srcRect l="97" r="97"/>
          <a:stretch>
            <a:fillRect/>
          </a:stretch>
        </p:blipFill>
        <p:spPr/>
      </p:pic>
      <p:pic>
        <p:nvPicPr>
          <p:cNvPr id="153" name="Picture Placeholder 152" descr="Cubes icon">
            <a:extLst>
              <a:ext uri="{FF2B5EF4-FFF2-40B4-BE49-F238E27FC236}">
                <a16:creationId xmlns:a16="http://schemas.microsoft.com/office/drawing/2014/main" id="{9A054944-2900-4354-8B3E-B3CE692C35A1}"/>
              </a:ext>
            </a:extLst>
          </p:cNvPr>
          <p:cNvPicPr>
            <a:picLocks noGrp="1" noChangeAspect="1"/>
          </p:cNvPicPr>
          <p:nvPr>
            <p:ph type="pic" sz="quarter" idx="51"/>
          </p:nvPr>
        </p:nvPicPr>
        <p:blipFill>
          <a:blip r:embed="rId14">
            <a:extLst>
              <a:ext uri="{96DAC541-7B7A-43D3-8B79-37D633B846F1}">
                <asvg:svgBlip xmlns:asvg="http://schemas.microsoft.com/office/drawing/2016/SVG/main" xmlns="" r:embed="rId15"/>
              </a:ext>
            </a:extLst>
          </a:blip>
          <a:srcRect t="180" b="180"/>
          <a:stretch>
            <a:fillRect/>
          </a:stretch>
        </p:blipFill>
        <p:spPr/>
      </p:pic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7C731E8C-632F-45FC-92FD-29CD284AB643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435769" y="2627477"/>
            <a:ext cx="1255933" cy="304102"/>
          </a:xfrm>
        </p:spPr>
        <p:txBody>
          <a:bodyPr/>
          <a:lstStyle/>
          <a:p>
            <a:r>
              <a:rPr lang="en-US" dirty="0" smtClean="0"/>
              <a:t>Snapchat</a:t>
            </a:r>
            <a:endParaRPr lang="ru-RU" dirty="0"/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77DE7F63-93F9-44B6-8B3C-DE039FD2271C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r>
              <a:rPr lang="en-GB" dirty="0" smtClean="0"/>
              <a:t>Snapchat may only reach a small audience, but you can upload a daily story on how your campaign is going.</a:t>
            </a:r>
            <a:endParaRPr lang="ru-RU" dirty="0"/>
          </a:p>
        </p:txBody>
      </p:sp>
      <p:pic>
        <p:nvPicPr>
          <p:cNvPr id="89" name="Picture Placeholder 88" descr="Atom icon">
            <a:extLst>
              <a:ext uri="{FF2B5EF4-FFF2-40B4-BE49-F238E27FC236}">
                <a16:creationId xmlns:a16="http://schemas.microsoft.com/office/drawing/2014/main" id="{765E7290-F2FE-45E1-9802-21FC47893724}"/>
              </a:ext>
            </a:extLst>
          </p:cNvPr>
          <p:cNvPicPr>
            <a:picLocks noGrp="1" noChangeAspect="1"/>
          </p:cNvPicPr>
          <p:nvPr>
            <p:ph type="pic" sz="quarter" idx="22"/>
          </p:nvPr>
        </p:nvPicPr>
        <p:blipFill>
          <a:blip r:embed="rId16">
            <a:extLst>
              <a:ext uri="{96DAC541-7B7A-43D3-8B79-37D633B846F1}">
                <asvg:svgBlip xmlns:asvg="http://schemas.microsoft.com/office/drawing/2016/SVG/main" xmlns="" r:embed="rId17"/>
              </a:ext>
            </a:extLst>
          </a:blip>
          <a:srcRect/>
          <a:stretch>
            <a:fillRect/>
          </a:stretch>
        </p:blipFill>
        <p:spPr/>
      </p:pic>
      <p:pic>
        <p:nvPicPr>
          <p:cNvPr id="161" name="Picture Placeholder 160" descr="Atom icon">
            <a:extLst>
              <a:ext uri="{FF2B5EF4-FFF2-40B4-BE49-F238E27FC236}">
                <a16:creationId xmlns:a16="http://schemas.microsoft.com/office/drawing/2014/main" id="{43E7DEA2-F049-452D-A1DC-EC3566B788D3}"/>
              </a:ext>
            </a:extLst>
          </p:cNvPr>
          <p:cNvPicPr>
            <a:picLocks noGrp="1" noChangeAspect="1"/>
          </p:cNvPicPr>
          <p:nvPr>
            <p:ph type="pic" sz="quarter" idx="56"/>
          </p:nvPr>
        </p:nvPicPr>
        <p:blipFill>
          <a:blip r:embed="rId18">
            <a:extLst>
              <a:ext uri="{96DAC541-7B7A-43D3-8B79-37D633B846F1}">
                <asvg:svgBlip xmlns:asvg="http://schemas.microsoft.com/office/drawing/2016/SVG/main" xmlns="" r:embed="rId19"/>
              </a:ext>
            </a:extLst>
          </a:blip>
          <a:srcRect/>
          <a:stretch>
            <a:fillRect/>
          </a:stretch>
        </p:blipFill>
        <p:spPr/>
      </p:pic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0E5AF557-A75D-4BB5-8354-37F4A2137F01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5167711" y="3343572"/>
            <a:ext cx="1208788" cy="304102"/>
          </a:xfrm>
        </p:spPr>
        <p:txBody>
          <a:bodyPr/>
          <a:lstStyle/>
          <a:p>
            <a:r>
              <a:rPr lang="en-US" dirty="0" smtClean="0"/>
              <a:t>LinkedIn</a:t>
            </a:r>
            <a:endParaRPr lang="ru-RU" dirty="0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AC8C46E0-0C8A-4D59-B217-A16B7E30F999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en-GB" dirty="0" smtClean="0"/>
              <a:t>There is a fairly big following of students on LinkedIn. Find Anglia Ruskin Students’ Union and share our posts about elections.  </a:t>
            </a:r>
            <a:endParaRPr lang="ru-RU" dirty="0"/>
          </a:p>
        </p:txBody>
      </p:sp>
      <p:pic>
        <p:nvPicPr>
          <p:cNvPr id="125" name="Picture Placeholder 124" descr="Lock icon">
            <a:extLst>
              <a:ext uri="{FF2B5EF4-FFF2-40B4-BE49-F238E27FC236}">
                <a16:creationId xmlns:a16="http://schemas.microsoft.com/office/drawing/2014/main" id="{8532ADC0-72F7-4847-B0C8-C1F323D80D03}"/>
              </a:ext>
            </a:extLst>
          </p:cNvPr>
          <p:cNvPicPr>
            <a:picLocks noGrp="1" noChangeAspect="1"/>
          </p:cNvPicPr>
          <p:nvPr>
            <p:ph type="pic" sz="quarter" idx="23"/>
          </p:nvPr>
        </p:nvPicPr>
        <p:blipFill>
          <a:blip r:embed="rId20">
            <a:extLst>
              <a:ext uri="{96DAC541-7B7A-43D3-8B79-37D633B846F1}">
                <asvg:svgBlip xmlns:asvg="http://schemas.microsoft.com/office/drawing/2016/SVG/main" xmlns="" r:embed="rId21"/>
              </a:ext>
            </a:extLst>
          </a:blip>
          <a:srcRect/>
          <a:stretch>
            <a:fillRect/>
          </a:stretch>
        </p:blipFill>
        <p:spPr/>
      </p:pic>
      <p:pic>
        <p:nvPicPr>
          <p:cNvPr id="175" name="Picture Placeholder 174" descr="Lock icon">
            <a:extLst>
              <a:ext uri="{FF2B5EF4-FFF2-40B4-BE49-F238E27FC236}">
                <a16:creationId xmlns:a16="http://schemas.microsoft.com/office/drawing/2014/main" id="{E6F999B9-904A-41D4-9CC7-1C96BF142DD9}"/>
              </a:ext>
            </a:extLst>
          </p:cNvPr>
          <p:cNvPicPr>
            <a:picLocks noGrp="1" noChangeAspect="1"/>
          </p:cNvPicPr>
          <p:nvPr>
            <p:ph type="pic" sz="quarter" idx="52"/>
          </p:nvPr>
        </p:nvPicPr>
        <p:blipFill>
          <a:blip r:embed="rId22">
            <a:extLst>
              <a:ext uri="{96DAC541-7B7A-43D3-8B79-37D633B846F1}">
                <asvg:svgBlip xmlns:asvg="http://schemas.microsoft.com/office/drawing/2016/SVG/main" xmlns="" r:embed="rId23"/>
              </a:ext>
            </a:extLst>
          </a:blip>
          <a:srcRect/>
          <a:stretch>
            <a:fillRect/>
          </a:stretch>
        </p:blipFill>
        <p:spPr/>
      </p:pic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8E898CFA-1688-4C14-BC59-751C9B4D2BF2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114300" y="4079872"/>
            <a:ext cx="1577402" cy="304102"/>
          </a:xfrm>
        </p:spPr>
        <p:txBody>
          <a:bodyPr/>
          <a:lstStyle/>
          <a:p>
            <a:r>
              <a:rPr lang="en-GB" dirty="0" smtClean="0"/>
              <a:t>Joining ARU</a:t>
            </a:r>
            <a:endParaRPr lang="ru-RU" dirty="0"/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7680C2A3-C4E3-40E7-9961-5A026F441EFA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114300" y="4383983"/>
            <a:ext cx="1577402" cy="638087"/>
          </a:xfrm>
        </p:spPr>
        <p:txBody>
          <a:bodyPr/>
          <a:lstStyle/>
          <a:p>
            <a:r>
              <a:rPr lang="en-US" dirty="0" smtClean="0"/>
              <a:t>Closed Facebook Groups relevant to your year of study (Joining ARU 2018/19) </a:t>
            </a:r>
          </a:p>
          <a:p>
            <a:r>
              <a:rPr lang="en-GB" dirty="0" smtClean="0"/>
              <a:t>Do not join 20/21 these students have not yet started</a:t>
            </a:r>
            <a:endParaRPr lang="en-US" dirty="0"/>
          </a:p>
        </p:txBody>
      </p:sp>
      <p:pic>
        <p:nvPicPr>
          <p:cNvPr id="135" name="Picture Placeholder 134" descr="Search icon">
            <a:extLst>
              <a:ext uri="{FF2B5EF4-FFF2-40B4-BE49-F238E27FC236}">
                <a16:creationId xmlns:a16="http://schemas.microsoft.com/office/drawing/2014/main" id="{90469E46-8456-4C58-A8AE-7729767DFD2E}"/>
              </a:ext>
            </a:extLst>
          </p:cNvPr>
          <p:cNvPicPr>
            <a:picLocks noGrp="1" noChangeAspect="1"/>
          </p:cNvPicPr>
          <p:nvPr>
            <p:ph type="pic" sz="quarter" idx="24"/>
          </p:nvPr>
        </p:nvPicPr>
        <p:blipFill rotWithShape="1">
          <a:blip r:embed="rId24">
            <a:extLst>
              <a:ext uri="{96DAC541-7B7A-43D3-8B79-37D633B846F1}">
                <asvg:svgBlip xmlns:asvg="http://schemas.microsoft.com/office/drawing/2016/SVG/main" xmlns="" r:embed="rId25"/>
              </a:ext>
            </a:extLst>
          </a:blip>
          <a:srcRect/>
          <a:stretch/>
        </p:blipFill>
        <p:spPr/>
      </p:pic>
      <p:pic>
        <p:nvPicPr>
          <p:cNvPr id="179" name="Picture Placeholder 178" descr="Search icon">
            <a:extLst>
              <a:ext uri="{FF2B5EF4-FFF2-40B4-BE49-F238E27FC236}">
                <a16:creationId xmlns:a16="http://schemas.microsoft.com/office/drawing/2014/main" id="{1DDA7E32-6ED9-4B33-B32F-8ED11400FB96}"/>
              </a:ext>
            </a:extLst>
          </p:cNvPr>
          <p:cNvPicPr>
            <a:picLocks noGrp="1" noChangeAspect="1"/>
          </p:cNvPicPr>
          <p:nvPr>
            <p:ph type="pic" sz="quarter" idx="57"/>
          </p:nvPr>
        </p:nvPicPr>
        <p:blipFill>
          <a:blip r:embed="rId26">
            <a:extLst>
              <a:ext uri="{96DAC541-7B7A-43D3-8B79-37D633B846F1}">
                <asvg:svgBlip xmlns:asvg="http://schemas.microsoft.com/office/drawing/2016/SVG/main" xmlns="" r:embed="rId27"/>
              </a:ext>
            </a:extLst>
          </a:blip>
          <a:srcRect t="180" b="180"/>
          <a:stretch>
            <a:fillRect/>
          </a:stretch>
        </p:blipFill>
        <p:spPr/>
      </p:pic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9886B47-EB19-4F7C-B11C-AC77F7E0CB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5167711" y="4791483"/>
            <a:ext cx="1104502" cy="304102"/>
          </a:xfrm>
        </p:spPr>
        <p:txBody>
          <a:bodyPr/>
          <a:lstStyle/>
          <a:p>
            <a:r>
              <a:rPr lang="en-GB" dirty="0" smtClean="0"/>
              <a:t>Search</a:t>
            </a:r>
            <a:endParaRPr lang="ru-RU" dirty="0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6386FE1D-5753-4826-9BC9-B63ACE83BD68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5170254" y="5099970"/>
            <a:ext cx="1566302" cy="638087"/>
          </a:xfrm>
        </p:spPr>
        <p:txBody>
          <a:bodyPr/>
          <a:lstStyle/>
          <a:p>
            <a:r>
              <a:rPr lang="en-US" dirty="0" smtClean="0"/>
              <a:t>You are innovators and leaders, search for the new platforms like Instagram TV, or be creative on existing platforms like YouTube – be </a:t>
            </a:r>
            <a:r>
              <a:rPr lang="en-US" dirty="0" smtClean="0"/>
              <a:t>creative in how you use them!</a:t>
            </a:r>
            <a:endParaRPr lang="ru-RU" dirty="0"/>
          </a:p>
        </p:txBody>
      </p:sp>
      <p:pic>
        <p:nvPicPr>
          <p:cNvPr id="133" name="Picture Placeholder 132" descr="Charts icon">
            <a:extLst>
              <a:ext uri="{FF2B5EF4-FFF2-40B4-BE49-F238E27FC236}">
                <a16:creationId xmlns:a16="http://schemas.microsoft.com/office/drawing/2014/main" id="{DA693DAA-70F5-4DE5-B82E-2209B56F19AE}"/>
              </a:ext>
            </a:extLst>
          </p:cNvPr>
          <p:cNvPicPr>
            <a:picLocks noGrp="1" noChangeAspect="1"/>
          </p:cNvPicPr>
          <p:nvPr>
            <p:ph type="pic" sz="quarter" idx="25"/>
          </p:nvPr>
        </p:nvPicPr>
        <p:blipFill>
          <a:blip r:embed="rId28">
            <a:extLst>
              <a:ext uri="{96DAC541-7B7A-43D3-8B79-37D633B846F1}">
                <asvg:svgBlip xmlns:asvg="http://schemas.microsoft.com/office/drawing/2016/SVG/main" xmlns="" r:embed="rId29"/>
              </a:ext>
            </a:extLst>
          </a:blip>
          <a:srcRect/>
          <a:stretch>
            <a:fillRect/>
          </a:stretch>
        </p:blipFill>
        <p:spPr/>
      </p:pic>
      <p:pic>
        <p:nvPicPr>
          <p:cNvPr id="183" name="Picture Placeholder 182" descr="Charts icon">
            <a:extLst>
              <a:ext uri="{FF2B5EF4-FFF2-40B4-BE49-F238E27FC236}">
                <a16:creationId xmlns:a16="http://schemas.microsoft.com/office/drawing/2014/main" id="{5BA8F33C-1995-45BD-B260-DF39DAF5655D}"/>
              </a:ext>
            </a:extLst>
          </p:cNvPr>
          <p:cNvPicPr>
            <a:picLocks noGrp="1" noChangeAspect="1"/>
          </p:cNvPicPr>
          <p:nvPr>
            <p:ph type="pic" sz="quarter" idx="53"/>
          </p:nvPr>
        </p:nvPicPr>
        <p:blipFill>
          <a:blip r:embed="rId30">
            <a:extLst>
              <a:ext uri="{96DAC541-7B7A-43D3-8B79-37D633B846F1}">
                <asvg:svgBlip xmlns:asvg="http://schemas.microsoft.com/office/drawing/2016/SVG/main" xmlns="" r:embed="rId31"/>
              </a:ext>
            </a:extLst>
          </a:blip>
          <a:srcRect t="180" b="180"/>
          <a:stretch>
            <a:fillRect/>
          </a:stretch>
        </p:blipFill>
        <p:spPr/>
      </p:pic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594741B7-D929-4272-B25B-81E711AF29AA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283935" y="5532268"/>
            <a:ext cx="1407768" cy="304102"/>
          </a:xfrm>
        </p:spPr>
        <p:txBody>
          <a:bodyPr/>
          <a:lstStyle/>
          <a:p>
            <a:r>
              <a:rPr lang="en-US" dirty="0" smtClean="0"/>
              <a:t>Facebook</a:t>
            </a:r>
            <a:endParaRPr lang="ru-RU" dirty="0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BD0AFB30-1FB2-418E-B2D2-297AA3CD453D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82411" y="5836379"/>
            <a:ext cx="1774963" cy="638087"/>
          </a:xfrm>
        </p:spPr>
        <p:txBody>
          <a:bodyPr/>
          <a:lstStyle/>
          <a:p>
            <a:r>
              <a:rPr lang="en-GB" dirty="0" smtClean="0"/>
              <a:t>You can of course promote on your Facebook (as long as it isn’t a work account). But to reach all students, comment, share and interact with the SU Page Posts! We have over 11,000 followers</a:t>
            </a:r>
            <a:endParaRPr lang="ru-RU" dirty="0"/>
          </a:p>
        </p:txBody>
      </p:sp>
      <p:pic>
        <p:nvPicPr>
          <p:cNvPr id="121" name="Picture Placeholder 120" descr="Mobile devices icon">
            <a:extLst>
              <a:ext uri="{FF2B5EF4-FFF2-40B4-BE49-F238E27FC236}">
                <a16:creationId xmlns:a16="http://schemas.microsoft.com/office/drawing/2014/main" id="{950B4FEA-3E81-4BA2-902D-6C72B63914FE}"/>
              </a:ext>
            </a:extLst>
          </p:cNvPr>
          <p:cNvPicPr>
            <a:picLocks noGrp="1" noChangeAspect="1"/>
          </p:cNvPicPr>
          <p:nvPr>
            <p:ph type="pic" sz="quarter" idx="26"/>
          </p:nvPr>
        </p:nvPicPr>
        <p:blipFill>
          <a:blip r:embed="rId32">
            <a:extLst>
              <a:ext uri="{96DAC541-7B7A-43D3-8B79-37D633B846F1}">
                <asvg:svgBlip xmlns:asvg="http://schemas.microsoft.com/office/drawing/2016/SVG/main" xmlns="" r:embed="rId33"/>
              </a:ext>
            </a:extLst>
          </a:blip>
          <a:srcRect/>
          <a:stretch>
            <a:fillRect/>
          </a:stretch>
        </p:blipFill>
        <p:spPr/>
      </p:pic>
      <p:pic>
        <p:nvPicPr>
          <p:cNvPr id="165" name="Picture Placeholder 164" descr="Mobile devices icon">
            <a:extLst>
              <a:ext uri="{FF2B5EF4-FFF2-40B4-BE49-F238E27FC236}">
                <a16:creationId xmlns:a16="http://schemas.microsoft.com/office/drawing/2014/main" id="{56C27F8C-5947-4902-9D6D-9111560A0DCC}"/>
              </a:ext>
            </a:extLst>
          </p:cNvPr>
          <p:cNvPicPr>
            <a:picLocks noGrp="1" noChangeAspect="1"/>
          </p:cNvPicPr>
          <p:nvPr>
            <p:ph type="pic" sz="quarter" idx="58"/>
          </p:nvPr>
        </p:nvPicPr>
        <p:blipFill>
          <a:blip r:embed="rId34">
            <a:extLst>
              <a:ext uri="{96DAC541-7B7A-43D3-8B79-37D633B846F1}">
                <asvg:svgBlip xmlns:asvg="http://schemas.microsoft.com/office/drawing/2016/SVG/main" xmlns="" r:embed="rId35"/>
              </a:ext>
            </a:extLst>
          </a:blip>
          <a:srcRect/>
          <a:stretch>
            <a:fillRect/>
          </a:stretch>
        </p:blipFill>
        <p:spPr/>
      </p:pic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908F6B36-65A4-4364-B129-AEC7505F2F32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5167710" y="6239394"/>
            <a:ext cx="1410311" cy="304102"/>
          </a:xfrm>
        </p:spPr>
        <p:txBody>
          <a:bodyPr/>
          <a:lstStyle/>
          <a:p>
            <a:r>
              <a:rPr lang="en-GB" dirty="0" smtClean="0"/>
              <a:t>Link In Bio</a:t>
            </a:r>
            <a:endParaRPr lang="ru-RU" dirty="0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8CEC195C-526B-4BFC-8648-6508872A1CD1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4750595" y="6550306"/>
            <a:ext cx="2053752" cy="635662"/>
          </a:xfrm>
        </p:spPr>
        <p:txBody>
          <a:bodyPr/>
          <a:lstStyle/>
          <a:p>
            <a:r>
              <a:rPr lang="en-US" dirty="0" smtClean="0"/>
              <a:t>You must make sure people seeing your posts online have a conversion point. Where do you want them to go, add a ‘LinkTree’ to your Instagram bio if you want them to visit more than one place e.g. manifesto link + voting page</a:t>
            </a:r>
            <a:endParaRPr lang="ru-RU" dirty="0"/>
          </a:p>
        </p:txBody>
      </p:sp>
      <p:pic>
        <p:nvPicPr>
          <p:cNvPr id="113" name="Picture Placeholder 112" descr="Laptop icon">
            <a:extLst>
              <a:ext uri="{FF2B5EF4-FFF2-40B4-BE49-F238E27FC236}">
                <a16:creationId xmlns:a16="http://schemas.microsoft.com/office/drawing/2014/main" id="{5DA96FDB-9B4B-466A-ACE5-193A1A8EEE35}"/>
              </a:ext>
            </a:extLst>
          </p:cNvPr>
          <p:cNvPicPr>
            <a:picLocks noGrp="1" noChangeAspect="1"/>
          </p:cNvPicPr>
          <p:nvPr>
            <p:ph type="pic" sz="quarter" idx="27"/>
          </p:nvPr>
        </p:nvPicPr>
        <p:blipFill>
          <a:blip r:embed="rId36">
            <a:extLst>
              <a:ext uri="{96DAC541-7B7A-43D3-8B79-37D633B846F1}">
                <asvg:svgBlip xmlns:asvg="http://schemas.microsoft.com/office/drawing/2016/SVG/main" xmlns="" r:embed="rId37"/>
              </a:ext>
            </a:extLst>
          </a:blip>
          <a:srcRect l="97" r="97"/>
          <a:stretch>
            <a:fillRect/>
          </a:stretch>
        </p:blipFill>
        <p:spPr/>
      </p:pic>
      <p:pic>
        <p:nvPicPr>
          <p:cNvPr id="157" name="Picture Placeholder 156" descr="Laptop icon">
            <a:extLst>
              <a:ext uri="{FF2B5EF4-FFF2-40B4-BE49-F238E27FC236}">
                <a16:creationId xmlns:a16="http://schemas.microsoft.com/office/drawing/2014/main" id="{E286CD76-366D-409D-8801-BBF79EC1E291}"/>
              </a:ext>
            </a:extLst>
          </p:cNvPr>
          <p:cNvPicPr>
            <a:picLocks noGrp="1" noChangeAspect="1"/>
          </p:cNvPicPr>
          <p:nvPr>
            <p:ph type="pic" sz="quarter" idx="54"/>
          </p:nvPr>
        </p:nvPicPr>
        <p:blipFill>
          <a:blip r:embed="rId38">
            <a:extLst>
              <a:ext uri="{96DAC541-7B7A-43D3-8B79-37D633B846F1}">
                <asvg:svgBlip xmlns:asvg="http://schemas.microsoft.com/office/drawing/2016/SVG/main" xmlns="" r:embed="rId39"/>
              </a:ext>
            </a:extLst>
          </a:blip>
          <a:srcRect/>
          <a:stretch>
            <a:fillRect/>
          </a:stretch>
        </p:blipFill>
        <p:spPr/>
      </p:pic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6674B59E-A624-46A5-B17E-CFD4EB391B16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283934" y="6984664"/>
            <a:ext cx="1407768" cy="304102"/>
          </a:xfrm>
        </p:spPr>
        <p:txBody>
          <a:bodyPr/>
          <a:lstStyle/>
          <a:p>
            <a:r>
              <a:rPr lang="en-US" dirty="0" smtClean="0"/>
              <a:t>Instagram</a:t>
            </a:r>
            <a:endParaRPr lang="ru-RU" dirty="0"/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E6F0FC76-2379-43FD-ADED-5BE2CCDC59E1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283934" y="7288775"/>
            <a:ext cx="1749052" cy="638087"/>
          </a:xfrm>
        </p:spPr>
        <p:txBody>
          <a:bodyPr/>
          <a:lstStyle/>
          <a:p>
            <a:r>
              <a:rPr lang="en-GB" dirty="0" smtClean="0"/>
              <a:t>Hashtags will be your best friend, follow #</a:t>
            </a:r>
            <a:r>
              <a:rPr lang="en-GB" dirty="0" err="1" smtClean="0"/>
              <a:t>AngliaRuskinUniversity</a:t>
            </a:r>
            <a:r>
              <a:rPr lang="en-GB" dirty="0" smtClean="0"/>
              <a:t> and similar to reach our students and again comment and post on our various online accounts to gain engagement with ARU students outside of your friend group. </a:t>
            </a:r>
            <a:endParaRPr lang="ru-RU" dirty="0"/>
          </a:p>
        </p:txBody>
      </p:sp>
      <p:pic>
        <p:nvPicPr>
          <p:cNvPr id="117" name="Picture Placeholder 116" descr="Checklist icon">
            <a:extLst>
              <a:ext uri="{FF2B5EF4-FFF2-40B4-BE49-F238E27FC236}">
                <a16:creationId xmlns:a16="http://schemas.microsoft.com/office/drawing/2014/main" id="{4186EB7D-097D-48C1-9516-9BF372F0B804}"/>
              </a:ext>
            </a:extLst>
          </p:cNvPr>
          <p:cNvPicPr>
            <a:picLocks noGrp="1" noChangeAspect="1"/>
          </p:cNvPicPr>
          <p:nvPr>
            <p:ph type="pic" sz="quarter" idx="28"/>
          </p:nvPr>
        </p:nvPicPr>
        <p:blipFill>
          <a:blip r:embed="rId40">
            <a:extLst>
              <a:ext uri="{96DAC541-7B7A-43D3-8B79-37D633B846F1}">
                <asvg:svgBlip xmlns:asvg="http://schemas.microsoft.com/office/drawing/2016/SVG/main" xmlns="" r:embed="rId41"/>
              </a:ext>
            </a:extLst>
          </a:blip>
          <a:srcRect/>
          <a:stretch>
            <a:fillRect/>
          </a:stretch>
        </p:blipFill>
        <p:spPr/>
      </p:pic>
      <p:pic>
        <p:nvPicPr>
          <p:cNvPr id="171" name="Picture Placeholder 170" descr="Checklist icon">
            <a:extLst>
              <a:ext uri="{FF2B5EF4-FFF2-40B4-BE49-F238E27FC236}">
                <a16:creationId xmlns:a16="http://schemas.microsoft.com/office/drawing/2014/main" id="{67E3E39F-66D0-4F49-A651-D2A9E3FE26AD}"/>
              </a:ext>
            </a:extLst>
          </p:cNvPr>
          <p:cNvPicPr>
            <a:picLocks noGrp="1" noChangeAspect="1"/>
          </p:cNvPicPr>
          <p:nvPr>
            <p:ph type="pic" sz="quarter" idx="59"/>
          </p:nvPr>
        </p:nvPicPr>
        <p:blipFill>
          <a:blip r:embed="rId42">
            <a:extLst>
              <a:ext uri="{96DAC541-7B7A-43D3-8B79-37D633B846F1}">
                <asvg:svgBlip xmlns:asvg="http://schemas.microsoft.com/office/drawing/2016/SVG/main" xmlns="" r:embed="rId43"/>
              </a:ext>
            </a:extLst>
          </a:blip>
          <a:srcRect t="180" b="180"/>
          <a:stretch>
            <a:fillRect/>
          </a:stretch>
        </p:blipFill>
        <p:spPr/>
      </p:pic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50ACADB9-C1A2-43B7-AD69-4E7B9A980FD2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en-US" dirty="0" smtClean="0"/>
              <a:t>Stories</a:t>
            </a:r>
            <a:endParaRPr lang="ru-RU" dirty="0"/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014ADAF4-D76A-486A-BD20-92251BFE5E00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4943475" y="7995793"/>
            <a:ext cx="1634547" cy="638087"/>
          </a:xfrm>
        </p:spPr>
        <p:txBody>
          <a:bodyPr/>
          <a:lstStyle/>
          <a:p>
            <a:r>
              <a:rPr lang="en-GB" dirty="0" smtClean="0"/>
              <a:t>Stories, on Facebook, Snapchat, and Instagram give you the opportunity to reach 1000’s of people. Tag your friends ask them to repost, make them interactive, ask questions, and Remember to add a link to voting in your BIO!</a:t>
            </a:r>
            <a:endParaRPr lang="ru-RU" dirty="0"/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A19BCCFF-7856-405D-A016-546DEFEC991D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355000" y="8455899"/>
            <a:ext cx="2884231" cy="606516"/>
          </a:xfrm>
        </p:spPr>
        <p:txBody>
          <a:bodyPr/>
          <a:lstStyle/>
          <a:p>
            <a:r>
              <a:rPr lang="en-GB" dirty="0" smtClean="0"/>
              <a:t>#</a:t>
            </a:r>
            <a:r>
              <a:rPr lang="en-GB" dirty="0" err="1" smtClean="0"/>
              <a:t>ARUElection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24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le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712185"/>
              </p:ext>
            </p:extLst>
          </p:nvPr>
        </p:nvGraphicFramePr>
        <p:xfrm>
          <a:off x="-3" y="632049"/>
          <a:ext cx="6858002" cy="2741345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429001">
                  <a:extLst>
                    <a:ext uri="{9D8B030D-6E8A-4147-A177-3AD203B41FA5}">
                      <a16:colId xmlns:a16="http://schemas.microsoft.com/office/drawing/2014/main" val="3219098633"/>
                    </a:ext>
                  </a:extLst>
                </a:gridCol>
                <a:gridCol w="3429001">
                  <a:extLst>
                    <a:ext uri="{9D8B030D-6E8A-4147-A177-3AD203B41FA5}">
                      <a16:colId xmlns:a16="http://schemas.microsoft.com/office/drawing/2014/main" val="1207516344"/>
                    </a:ext>
                  </a:extLst>
                </a:gridCol>
              </a:tblGrid>
              <a:tr h="54086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Task one: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Your answers: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68091"/>
                  </a:ext>
                </a:extLst>
              </a:tr>
              <a:tr h="733495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Name</a:t>
                      </a:r>
                      <a:r>
                        <a:rPr lang="en-GB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 a demographic of students you are unsure how to reach.</a:t>
                      </a:r>
                      <a:endParaRPr lang="en-GB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7072299"/>
                  </a:ext>
                </a:extLst>
              </a:tr>
              <a:tr h="733495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Name</a:t>
                      </a:r>
                      <a:r>
                        <a:rPr lang="en-GB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 your favourite online social media platform.</a:t>
                      </a:r>
                      <a:endParaRPr lang="en-GB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512422"/>
                  </a:ext>
                </a:extLst>
              </a:tr>
              <a:tr h="733495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What content</a:t>
                      </a:r>
                      <a:r>
                        <a:rPr lang="en-GB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 do you engage with regularly?</a:t>
                      </a:r>
                      <a:endParaRPr lang="en-GB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7730052"/>
                  </a:ext>
                </a:extLst>
              </a:tr>
            </a:tbl>
          </a:graphicData>
        </a:graphic>
      </p:graphicFrame>
      <p:graphicFrame>
        <p:nvGraphicFramePr>
          <p:cNvPr id="4" name="Content Placeholder 5" descr="Interconnected Block Process" title="SmartArt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3816185"/>
              </p:ext>
            </p:extLst>
          </p:nvPr>
        </p:nvGraphicFramePr>
        <p:xfrm>
          <a:off x="10283" y="3700927"/>
          <a:ext cx="6930108" cy="54430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234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" name="Table 47">
            <a:extLst>
              <a:ext uri="{FF2B5EF4-FFF2-40B4-BE49-F238E27FC236}">
                <a16:creationId xmlns:a16="http://schemas.microsoft.com/office/drawing/2014/main" id="{7EB03C2E-CB67-BE46-842B-2B5864DD81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435780"/>
              </p:ext>
            </p:extLst>
          </p:nvPr>
        </p:nvGraphicFramePr>
        <p:xfrm>
          <a:off x="0" y="877657"/>
          <a:ext cx="6857999" cy="380673"/>
        </p:xfrm>
        <a:graphic>
          <a:graphicData uri="http://schemas.openxmlformats.org/drawingml/2006/table">
            <a:tbl>
              <a:tblPr firstRow="1" bandRow="1">
                <a:effectLst>
                  <a:outerShdw blurRad="114300" dist="38100" dir="2700000" algn="tl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30386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9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067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cs typeface="Arial" panose="020B0604020202020204" pitchFamily="34" charset="0"/>
                        </a:rPr>
                        <a:t>Tasks </a:t>
                      </a:r>
                    </a:p>
                  </a:txBody>
                  <a:tcPr marL="99020" marR="99020" marT="49510" marB="49510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1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cs typeface="Arial" panose="020B0604020202020204" pitchFamily="34" charset="0"/>
                        </a:rPr>
                        <a:t>Voting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cs typeface="Arial" panose="020B0604020202020204" pitchFamily="34" charset="0"/>
                        </a:rPr>
                        <a:t> Week</a:t>
                      </a:r>
                      <a:endParaRPr lang="en-US" sz="18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marL="99020" marR="99020" marT="49510" marB="49510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1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3360666"/>
              </p:ext>
            </p:extLst>
          </p:nvPr>
        </p:nvGraphicFramePr>
        <p:xfrm>
          <a:off x="-3" y="1258330"/>
          <a:ext cx="6858002" cy="446257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3848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42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07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68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68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68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681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1681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1681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424375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 Narrow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12th</a:t>
                      </a:r>
                      <a:endParaRPr lang="en-US" sz="14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13th</a:t>
                      </a:r>
                      <a:endParaRPr lang="en-US" sz="14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lt1"/>
                          </a:solidFill>
                          <a:latin typeface="+mn-lt"/>
                          <a:cs typeface="+mn-cs"/>
                        </a:rPr>
                        <a:t>14th</a:t>
                      </a:r>
                      <a:endParaRPr lang="en-US" sz="14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lt1"/>
                          </a:solidFill>
                          <a:latin typeface="+mn-lt"/>
                          <a:cs typeface="+mn-cs"/>
                        </a:rPr>
                        <a:t>15th</a:t>
                      </a:r>
                      <a:endParaRPr lang="en-US" sz="14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lt1"/>
                          </a:solidFill>
                          <a:latin typeface="+mn-lt"/>
                          <a:cs typeface="+mn-cs"/>
                        </a:rPr>
                        <a:t>16th</a:t>
                      </a:r>
                      <a:endParaRPr lang="en-US" sz="14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lt1"/>
                          </a:solidFill>
                          <a:latin typeface="+mn-lt"/>
                          <a:cs typeface="+mn-cs"/>
                        </a:rPr>
                        <a:t>17th</a:t>
                      </a:r>
                      <a:endParaRPr lang="en-US" sz="14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lt1"/>
                          </a:solidFill>
                          <a:latin typeface="+mn-lt"/>
                          <a:cs typeface="+mn-cs"/>
                        </a:rPr>
                        <a:t>18th</a:t>
                      </a:r>
                      <a:endParaRPr lang="en-US" sz="14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lt1"/>
                          </a:solidFill>
                          <a:latin typeface="+mn-lt"/>
                          <a:cs typeface="+mn-cs"/>
                        </a:rPr>
                        <a:t>19th</a:t>
                      </a:r>
                      <a:endParaRPr lang="en-US" sz="14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lt1"/>
                          </a:solidFill>
                          <a:latin typeface="+mn-lt"/>
                          <a:cs typeface="+mn-cs"/>
                        </a:rPr>
                        <a:t>20th</a:t>
                      </a:r>
                      <a:endParaRPr lang="en-US" sz="1400" dirty="0">
                        <a:solidFill>
                          <a:schemeClr val="bg2">
                            <a:lumMod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601"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9020" marR="99020" marT="49510" marB="49510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160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99020" marR="99020" marT="49510" marB="49510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160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99020" marR="99020" marT="49510" marB="49510"/>
                </a:tc>
                <a:tc>
                  <a:txBody>
                    <a:bodyPr/>
                    <a:lstStyle/>
                    <a:p>
                      <a:endParaRPr lang="en-US" sz="2000">
                        <a:latin typeface="Arial Narrow" pitchFamily="34" charset="0"/>
                      </a:endParaRPr>
                    </a:p>
                  </a:txBody>
                  <a:tcPr marL="99020" marR="99020" marT="49510" marB="49510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160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99020" marR="99020" marT="49510" marB="49510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/>
                </a:tc>
                <a:tc>
                  <a:txBody>
                    <a:bodyPr/>
                    <a:lstStyle/>
                    <a:p>
                      <a:endParaRPr lang="en-US" sz="2000">
                        <a:latin typeface="Arial Narrow" pitchFamily="34" charset="0"/>
                      </a:endParaRPr>
                    </a:p>
                  </a:txBody>
                  <a:tcPr marL="99020" marR="99020" marT="49510" marB="49510"/>
                </a:tc>
                <a:tc>
                  <a:txBody>
                    <a:bodyPr/>
                    <a:lstStyle/>
                    <a:p>
                      <a:endParaRPr lang="en-US" sz="200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160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99020" marR="99020" marT="49510" marB="49510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160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99020" marR="99020" marT="49510" marB="49510"/>
                </a:tc>
                <a:tc>
                  <a:txBody>
                    <a:bodyPr/>
                    <a:lstStyle/>
                    <a:p>
                      <a:endParaRPr lang="en-US" sz="2000">
                        <a:latin typeface="Arial Narrow" pitchFamily="34" charset="0"/>
                      </a:endParaRPr>
                    </a:p>
                  </a:txBody>
                  <a:tcPr marL="99020" marR="99020" marT="49510" marB="49510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6188615"/>
                  </a:ext>
                </a:extLst>
              </a:tr>
              <a:tr h="40160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99020" marR="99020" marT="49510" marB="49510"/>
                </a:tc>
                <a:tc>
                  <a:txBody>
                    <a:bodyPr/>
                    <a:lstStyle/>
                    <a:p>
                      <a:endParaRPr lang="en-US" sz="2000">
                        <a:latin typeface="Arial Narrow" pitchFamily="34" charset="0"/>
                      </a:endParaRPr>
                    </a:p>
                  </a:txBody>
                  <a:tcPr marL="99020" marR="99020" marT="49510" marB="49510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160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99020" marR="99020" marT="49510" marB="49510"/>
                </a:tc>
                <a:tc>
                  <a:txBody>
                    <a:bodyPr/>
                    <a:lstStyle/>
                    <a:p>
                      <a:endParaRPr lang="en-US" sz="2000">
                        <a:latin typeface="Arial Narrow" pitchFamily="34" charset="0"/>
                      </a:endParaRPr>
                    </a:p>
                  </a:txBody>
                  <a:tcPr marL="99020" marR="99020" marT="49510" marB="49510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160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99020" marR="99020" marT="49510" marB="49510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160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99020" marR="99020" marT="49510" marB="49510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 marL="99020" marR="99020" marT="49510" marB="4951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9935671"/>
              </p:ext>
            </p:extLst>
          </p:nvPr>
        </p:nvGraphicFramePr>
        <p:xfrm>
          <a:off x="0" y="6371967"/>
          <a:ext cx="6858000" cy="22250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858000">
                  <a:extLst>
                    <a:ext uri="{9D8B030D-6E8A-4147-A177-3AD203B41FA5}">
                      <a16:colId xmlns:a16="http://schemas.microsoft.com/office/drawing/2014/main" val="3994399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List 5 creative things you have seen done</a:t>
                      </a:r>
                      <a:r>
                        <a:rPr lang="en-GB" baseline="0" dirty="0" smtClean="0"/>
                        <a:t> online: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8624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0656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232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0532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2869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9123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682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">
      <a:dk1>
        <a:srgbClr val="FFFFFF"/>
      </a:dk1>
      <a:lt1>
        <a:srgbClr val="191E28"/>
      </a:lt1>
      <a:dk2>
        <a:srgbClr val="B3B3B3"/>
      </a:dk2>
      <a:lt2>
        <a:srgbClr val="0076A1"/>
      </a:lt2>
      <a:accent1>
        <a:srgbClr val="DF3A42"/>
      </a:accent1>
      <a:accent2>
        <a:srgbClr val="F47200"/>
      </a:accent2>
      <a:accent3>
        <a:srgbClr val="D5A300"/>
      </a:accent3>
      <a:accent4>
        <a:srgbClr val="77B700"/>
      </a:accent4>
      <a:accent5>
        <a:srgbClr val="239C7E"/>
      </a:accent5>
      <a:accent6>
        <a:srgbClr val="3E2A77"/>
      </a:accent6>
      <a:hlink>
        <a:srgbClr val="B3B3B3"/>
      </a:hlink>
      <a:folHlink>
        <a:srgbClr val="B3B3B3"/>
      </a:folHlink>
    </a:clrScheme>
    <a:fontScheme name="Custom 16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M00954201_Product roadmap infographics poster_SL_V1.potx" id="{7139280B-9022-43B4-AEAB-A4D3C6DDD7CD}" vid="{D3A0CA3A-729C-48B6-BD69-38CFD8DF419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69BB5DF-A591-4D29-BE35-88A9CE3D2EA6}">
  <ds:schemaRefs>
    <ds:schemaRef ds:uri="http://www.w3.org/XML/1998/namespace"/>
    <ds:schemaRef ds:uri="http://purl.org/dc/terms/"/>
    <ds:schemaRef ds:uri="71af3243-3dd4-4a8d-8c0d-dd76da1f02a5"/>
    <ds:schemaRef ds:uri="http://schemas.microsoft.com/office/2006/documentManagement/types"/>
    <ds:schemaRef ds:uri="16c05727-aa75-4e4a-9b5f-8a80a1165891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599253B6-8750-4AE7-9310-C85B843486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497774-A265-4891-A41E-034F9A8FA7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Product roadmap infographics poster</Template>
  <TotalTime>0</TotalTime>
  <Words>421</Words>
  <Application>Microsoft Office PowerPoint</Application>
  <PresentationFormat>On-screen Show (4:3)</PresentationFormat>
  <Paragraphs>47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Narrow</vt:lpstr>
      <vt:lpstr>Calibri</vt:lpstr>
      <vt:lpstr>Century Gothic</vt:lpstr>
      <vt:lpstr>Office Theme</vt:lpstr>
      <vt:lpstr>Your online  points of contact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2020-03-03T10:09:24Z</dcterms:created>
  <dcterms:modified xsi:type="dcterms:W3CDTF">2020-03-04T10:32:56Z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