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39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09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7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35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23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64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1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96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4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64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E316-2529-43FD-B934-D8931DC4DA53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F6351-8E4C-4B8C-AAF3-8B9A282D9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86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66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Anglia Ruskin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Stepney, Guy</dc:creator>
  <cp:lastModifiedBy>Stepney, Guy</cp:lastModifiedBy>
  <cp:revision>1</cp:revision>
  <dcterms:created xsi:type="dcterms:W3CDTF">2014-09-02T10:07:10Z</dcterms:created>
  <dcterms:modified xsi:type="dcterms:W3CDTF">2014-09-02T10:07:54Z</dcterms:modified>
</cp:coreProperties>
</file>